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6" y="1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4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9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2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44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6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5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24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1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4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8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1876-1B03-4D9C-8E40-BC7D945AEF8F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D5E4-3A39-4F7A-ACCA-542B86A1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42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ABD Stereotypes and </a:t>
            </a:r>
            <a:br>
              <a:rPr lang="en-GB" dirty="0"/>
            </a:br>
            <a:r>
              <a:rPr lang="en-GB" dirty="0"/>
              <a:t>clinical modelling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 Beale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3" y="6453828"/>
            <a:ext cx="2813416" cy="404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7936" y="6295364"/>
            <a:ext cx="2244064" cy="56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3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we have ‘modelling-</a:t>
            </a:r>
            <a:r>
              <a:rPr lang="en-GB" dirty="0" err="1"/>
              <a:t>lang</a:t>
            </a:r>
            <a:r>
              <a:rPr lang="en-GB" dirty="0"/>
              <a:t> agnostic tool’?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have an RM-agnostic tool</a:t>
            </a:r>
          </a:p>
          <a:p>
            <a:r>
              <a:rPr lang="en-GB" dirty="0"/>
              <a:t>Can we have a tool that doesn’t know about ADL or similar?</a:t>
            </a:r>
          </a:p>
          <a:p>
            <a:pPr lvl="1"/>
            <a:r>
              <a:rPr lang="en-GB" dirty="0"/>
              <a:t>Not really … the ABD Activity Composition Tool (ACT) knows about Stereotypes, including the primitive ones like </a:t>
            </a:r>
            <a:r>
              <a:rPr lang="en-GB" dirty="0" err="1"/>
              <a:t>IntegerConstraint</a:t>
            </a:r>
            <a:r>
              <a:rPr lang="en-GB" dirty="0"/>
              <a:t> </a:t>
            </a:r>
            <a:r>
              <a:rPr lang="en-GB" dirty="0" err="1"/>
              <a:t>etc</a:t>
            </a:r>
            <a:r>
              <a:rPr lang="en-GB" dirty="0"/>
              <a:t>, the special ones like Assertion, Evaluation, and constrainers for cardinality and composition rules</a:t>
            </a:r>
          </a:p>
          <a:p>
            <a:pPr lvl="1"/>
            <a:r>
              <a:rPr lang="en-GB" dirty="0"/>
              <a:t>These are similar to ADL/AOM types (we’ll add something like Assertion as well)</a:t>
            </a:r>
          </a:p>
          <a:p>
            <a:pPr lvl="1"/>
            <a:r>
              <a:rPr lang="en-GB" dirty="0"/>
              <a:t>At least these primitives need to be formalised. ADL does it in its way, Stereotypes do it in a slightly different way</a:t>
            </a:r>
          </a:p>
          <a:p>
            <a:pPr lvl="2"/>
            <a:r>
              <a:rPr lang="en-GB" dirty="0"/>
              <a:t>But it must be formalised</a:t>
            </a:r>
          </a:p>
        </p:txBody>
      </p:sp>
    </p:spTree>
    <p:extLst>
      <p:ext uri="{BB962C8B-B14F-4D97-AF65-F5344CB8AC3E}">
        <p14:creationId xmlns:p14="http://schemas.microsoft.com/office/powerpoint/2010/main" val="967153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we have ‘modelling-</a:t>
            </a:r>
            <a:r>
              <a:rPr lang="en-GB" dirty="0" err="1"/>
              <a:t>lang</a:t>
            </a:r>
            <a:r>
              <a:rPr lang="en-GB" dirty="0"/>
              <a:t> agnostic tool’?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not just a </a:t>
            </a:r>
            <a:r>
              <a:rPr lang="en-GB" dirty="0" err="1"/>
              <a:t>mindmap</a:t>
            </a:r>
            <a:r>
              <a:rPr lang="en-GB" dirty="0"/>
              <a:t> tool?</a:t>
            </a:r>
          </a:p>
          <a:p>
            <a:pPr lvl="1"/>
            <a:r>
              <a:rPr lang="en-GB" dirty="0"/>
              <a:t>Yes, that’s possible</a:t>
            </a:r>
          </a:p>
          <a:p>
            <a:pPr lvl="1"/>
            <a:r>
              <a:rPr lang="en-GB" dirty="0"/>
              <a:t>But consider what an ‘Integer’ node looks like – somewhere you want to define value limits; same for a ‘Code’ node (which </a:t>
            </a:r>
            <a:r>
              <a:rPr lang="en-GB" dirty="0" err="1"/>
              <a:t>mindma</a:t>
            </a:r>
            <a:r>
              <a:rPr lang="en-GB" dirty="0"/>
              <a:t> doesn’t understand)</a:t>
            </a:r>
          </a:p>
          <a:p>
            <a:pPr lvl="1"/>
            <a:r>
              <a:rPr lang="en-GB" dirty="0"/>
              <a:t>Pretty soon you are back to AOM, Stereotypes or something else that does the same job (maybe CQL?)</a:t>
            </a:r>
          </a:p>
          <a:p>
            <a:r>
              <a:rPr lang="en-GB" dirty="0"/>
              <a:t>In </a:t>
            </a:r>
            <a:r>
              <a:rPr lang="en-GB" dirty="0" err="1"/>
              <a:t>openEHR</a:t>
            </a:r>
            <a:r>
              <a:rPr lang="en-GB" dirty="0"/>
              <a:t> we use </a:t>
            </a:r>
            <a:r>
              <a:rPr lang="en-GB" dirty="0" err="1"/>
              <a:t>mindmap</a:t>
            </a:r>
            <a:r>
              <a:rPr lang="en-GB" dirty="0"/>
              <a:t> to just develop the backbone structure and node naming; then modellers convert to AOM-based model, i.e. formal archetype. Stereotypes would not change this.</a:t>
            </a:r>
          </a:p>
        </p:txBody>
      </p:sp>
    </p:spTree>
    <p:extLst>
      <p:ext uri="{BB962C8B-B14F-4D97-AF65-F5344CB8AC3E}">
        <p14:creationId xmlns:p14="http://schemas.microsoft.com/office/powerpoint/2010/main" val="637020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publish a Stereotype formal syntax shareable language definition (i.e. equivalent of ADL + AOM)</a:t>
            </a:r>
          </a:p>
          <a:p>
            <a:pPr lvl="1"/>
            <a:r>
              <a:rPr lang="en-GB" dirty="0"/>
              <a:t>Based on the inbuilt primitives (types, cardinality, composition rules)</a:t>
            </a:r>
          </a:p>
          <a:p>
            <a:pPr lvl="1"/>
            <a:r>
              <a:rPr lang="en-GB" dirty="0"/>
              <a:t>Treat complex types as constructions, like reference archetypes</a:t>
            </a:r>
          </a:p>
          <a:p>
            <a:r>
              <a:rPr lang="en-GB" dirty="0"/>
              <a:t>And some Java libraries that implement this and convert in and out of 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869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Stereotype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Constructed Stereotypes can then be openly published and worked on across the domain, i.e. IHC, VA, HL7, …. </a:t>
            </a:r>
            <a:r>
              <a:rPr lang="en-GB"/>
              <a:t>whomever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8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Activity-Based Design (ABD)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project to go beyond content modelling (CEMs, archetypes, </a:t>
            </a:r>
            <a:r>
              <a:rPr lang="en-GB" dirty="0" err="1"/>
              <a:t>etc</a:t>
            </a:r>
            <a:r>
              <a:rPr lang="en-GB" dirty="0"/>
              <a:t>) and model workflows, on the assumption that workflows need to be adaptive and collaborative</a:t>
            </a:r>
          </a:p>
          <a:p>
            <a:r>
              <a:rPr lang="en-GB" dirty="0"/>
              <a:t>An ‘Activity’ is a unit of clinical work in an ABD Workflow definition</a:t>
            </a:r>
          </a:p>
          <a:p>
            <a:r>
              <a:rPr lang="en-GB" dirty="0"/>
              <a:t>It is formally a level up from a templated archetype or CEM, i.e. it includes workflow-related elements, e.g. chaining, cost-capture.</a:t>
            </a:r>
          </a:p>
          <a:p>
            <a:r>
              <a:rPr lang="en-GB" dirty="0"/>
              <a:t>For today, we can think of an Activity as an uber-CEM or archetype, and has many of the same modelling concerns</a:t>
            </a:r>
          </a:p>
          <a:p>
            <a:r>
              <a:rPr lang="en-GB" dirty="0"/>
              <a:t>There is an authoring tool – Activity Composition Tool (ACT)</a:t>
            </a:r>
          </a:p>
        </p:txBody>
      </p:sp>
    </p:spTree>
    <p:extLst>
      <p:ext uri="{BB962C8B-B14F-4D97-AF65-F5344CB8AC3E}">
        <p14:creationId xmlns:p14="http://schemas.microsoft.com/office/powerpoint/2010/main" val="27067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ABD modelling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~ same needs as CEM, archetypes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No Reference Model</a:t>
            </a:r>
          </a:p>
          <a:p>
            <a:r>
              <a:rPr lang="en-GB" dirty="0"/>
              <a:t>Based on an approach called ‘stereotypes’ designed by Alan</a:t>
            </a:r>
          </a:p>
        </p:txBody>
      </p:sp>
    </p:spTree>
    <p:extLst>
      <p:ext uri="{BB962C8B-B14F-4D97-AF65-F5344CB8AC3E}">
        <p14:creationId xmlns:p14="http://schemas.microsoft.com/office/powerpoint/2010/main" val="1974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ABD Stereotype?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self-defining set of building block meta-types that can be used to construct Semantic Models (=DCMs, =Archetypes)</a:t>
            </a:r>
          </a:p>
          <a:p>
            <a:pPr lvl="1"/>
            <a:r>
              <a:rPr lang="en-GB" dirty="0"/>
              <a:t>= a ‘language’ of semantic models</a:t>
            </a:r>
          </a:p>
        </p:txBody>
      </p:sp>
    </p:spTree>
    <p:extLst>
      <p:ext uri="{BB962C8B-B14F-4D97-AF65-F5344CB8AC3E}">
        <p14:creationId xmlns:p14="http://schemas.microsoft.com/office/powerpoint/2010/main" val="118261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ABD Stereotype?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Stereotypes (as they are today) include: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Node documentation</a:t>
            </a:r>
            <a:r>
              <a:rPr lang="en-GB" dirty="0"/>
              <a:t>: description, label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Primitive types</a:t>
            </a:r>
            <a:r>
              <a:rPr lang="en-GB" dirty="0"/>
              <a:t>: Boolean, Integer, Real, Date, Duration, Text, String, </a:t>
            </a:r>
            <a:r>
              <a:rPr lang="en-GB" dirty="0" err="1"/>
              <a:t>Uuid</a:t>
            </a:r>
            <a:r>
              <a:rPr lang="en-GB" dirty="0"/>
              <a:t>, …</a:t>
            </a:r>
          </a:p>
          <a:p>
            <a:pPr lvl="2"/>
            <a:r>
              <a:rPr lang="en-GB" dirty="0"/>
              <a:t>Define in terms of constraints, similarly to ADL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Coded types</a:t>
            </a:r>
            <a:r>
              <a:rPr lang="en-GB" dirty="0"/>
              <a:t>: Code, </a:t>
            </a:r>
            <a:r>
              <a:rPr lang="en-GB" dirty="0" err="1"/>
              <a:t>ValueSet</a:t>
            </a:r>
            <a:endParaRPr lang="en-GB" dirty="0"/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Assertion</a:t>
            </a:r>
            <a:r>
              <a:rPr lang="en-GB" dirty="0"/>
              <a:t>: a special meta-type in the form of a rule/action</a:t>
            </a:r>
          </a:p>
          <a:p>
            <a:pPr lvl="2"/>
            <a:r>
              <a:rPr lang="en-GB" dirty="0"/>
              <a:t>Currently available for Codes: Accept | Reject | Ignore with optional actions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Evaluation</a:t>
            </a:r>
            <a:r>
              <a:rPr lang="en-GB" dirty="0"/>
              <a:t>: a set of assertions covering a value domain</a:t>
            </a:r>
          </a:p>
          <a:p>
            <a:pPr lvl="2"/>
            <a:r>
              <a:rPr lang="en-GB" dirty="0"/>
              <a:t>Currently covering a value set, i.e. Accept/Reject/Ignore for all values that code a node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Multiplicity</a:t>
            </a:r>
            <a:r>
              <a:rPr lang="en-GB" dirty="0"/>
              <a:t>: cardinality and existence constraints (like ADL)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4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ABD Stereotype?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Stereotypes (as they are today) include: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Constructed types</a:t>
            </a:r>
            <a:r>
              <a:rPr lang="en-GB" dirty="0"/>
              <a:t>: these are ‘up for grabs’; currently include IHC ‘</a:t>
            </a:r>
            <a:r>
              <a:rPr lang="en-GB" dirty="0" err="1"/>
              <a:t>StdLabObs</a:t>
            </a:r>
            <a:r>
              <a:rPr lang="en-GB" dirty="0"/>
              <a:t>’ and related types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Rules for connecting together</a:t>
            </a:r>
            <a:r>
              <a:rPr lang="en-GB" dirty="0"/>
              <a:t>: defined mainly via </a:t>
            </a:r>
            <a:r>
              <a:rPr lang="en-GB" dirty="0" err="1"/>
              <a:t>enum</a:t>
            </a:r>
            <a:r>
              <a:rPr lang="en-GB" dirty="0"/>
              <a:t> markers on nodes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Logical view / UI definitions</a:t>
            </a:r>
            <a:r>
              <a:rPr lang="en-GB" dirty="0"/>
              <a:t>: rules for how to display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13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96" y="128640"/>
            <a:ext cx="11579394" cy="658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5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420" y="239339"/>
            <a:ext cx="10179678" cy="634501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95989" y="165697"/>
            <a:ext cx="3841708" cy="657877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34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Compare to Archetypes / ADL / AOM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smart types like Assertion, Evaluation</a:t>
            </a:r>
          </a:p>
          <a:p>
            <a:r>
              <a:rPr lang="en-GB" dirty="0"/>
              <a:t>No external reference model</a:t>
            </a:r>
          </a:p>
          <a:p>
            <a:pPr lvl="1"/>
            <a:r>
              <a:rPr lang="en-GB" dirty="0"/>
              <a:t>Concretely, the nodes don’t mention external types like in ADL</a:t>
            </a:r>
          </a:p>
          <a:p>
            <a:pPr lvl="2"/>
            <a:r>
              <a:rPr lang="en-GB" dirty="0"/>
              <a:t>i.e. no CLUSTER [id101], only [id101]</a:t>
            </a:r>
          </a:p>
          <a:p>
            <a:pPr lvl="2"/>
            <a:r>
              <a:rPr lang="en-GB" dirty="0"/>
              <a:t>But … the non-primitive stereotypes act like a reference model, e.g. </a:t>
            </a:r>
            <a:r>
              <a:rPr lang="en-GB" dirty="0" err="1"/>
              <a:t>StdLabObs</a:t>
            </a:r>
            <a:r>
              <a:rPr lang="en-GB" dirty="0"/>
              <a:t> </a:t>
            </a:r>
            <a:r>
              <a:rPr lang="en-GB" dirty="0" err="1"/>
              <a:t>etc</a:t>
            </a:r>
            <a:r>
              <a:rPr lang="en-GB" dirty="0"/>
              <a:t> is an IHC form of an </a:t>
            </a:r>
            <a:r>
              <a:rPr lang="en-GB" dirty="0" err="1"/>
              <a:t>openEHR</a:t>
            </a:r>
            <a:r>
              <a:rPr lang="en-GB" dirty="0"/>
              <a:t> RM type OBSERVATION</a:t>
            </a:r>
          </a:p>
        </p:txBody>
      </p:sp>
    </p:spTree>
    <p:extLst>
      <p:ext uri="{BB962C8B-B14F-4D97-AF65-F5344CB8AC3E}">
        <p14:creationId xmlns:p14="http://schemas.microsoft.com/office/powerpoint/2010/main" val="118026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711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ABD Stereotypes and  clinical modelling</vt:lpstr>
      <vt:lpstr>Activity-Based Design (ABD)</vt:lpstr>
      <vt:lpstr>ABD modelling approach</vt:lpstr>
      <vt:lpstr>What is an ABD Stereotype?</vt:lpstr>
      <vt:lpstr>What is an ABD Stereotype?</vt:lpstr>
      <vt:lpstr>What is an ABD Stereotype?</vt:lpstr>
      <vt:lpstr>PowerPoint Presentation</vt:lpstr>
      <vt:lpstr>PowerPoint Presentation</vt:lpstr>
      <vt:lpstr>Compare to Archetypes / ADL / AOM</vt:lpstr>
      <vt:lpstr>Can we have ‘modelling-lang agnostic tool’?</vt:lpstr>
      <vt:lpstr>Can we have ‘modelling-lang agnostic tool’?</vt:lpstr>
      <vt:lpstr>Next steps</vt:lpstr>
      <vt:lpstr>A Stereotype Library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ABD Stereotypes and  clinical modelling</dc:title>
  <dc:creator>Thomas Beale</dc:creator>
  <cp:lastModifiedBy>Thomas Beale</cp:lastModifiedBy>
  <cp:revision>13</cp:revision>
  <dcterms:created xsi:type="dcterms:W3CDTF">2016-12-09T20:12:53Z</dcterms:created>
  <dcterms:modified xsi:type="dcterms:W3CDTF">2016-12-12T23:32:44Z</dcterms:modified>
</cp:coreProperties>
</file>