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68" r:id="rId7"/>
    <p:sldId id="266" r:id="rId8"/>
    <p:sldId id="261" r:id="rId9"/>
    <p:sldId id="267" r:id="rId10"/>
    <p:sldId id="269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sheff01" initials="." lastIdx="4" clrIdx="0"/>
  <p:cmAuthor id="1" name="nmeyers" initials=".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621"/>
    <a:srgbClr val="9BD8E8"/>
    <a:srgbClr val="DEF3F8"/>
    <a:srgbClr val="58595B"/>
    <a:srgbClr val="00729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69" autoAdjust="0"/>
    <p:restoredTop sz="94632" autoAdjust="0"/>
  </p:normalViewPr>
  <p:slideViewPr>
    <p:cSldViewPr snapToGrid="0">
      <p:cViewPr>
        <p:scale>
          <a:sx n="110" d="100"/>
          <a:sy n="110" d="100"/>
        </p:scale>
        <p:origin x="-276" y="-5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977D93-6832-4F55-9E87-945D60AF5657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3D1883-9E15-4C0F-B220-A2373627DC09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Planning</a:t>
          </a:r>
          <a:endParaRPr lang="en-US" dirty="0"/>
        </a:p>
      </dgm:t>
    </dgm:pt>
    <dgm:pt modelId="{7174EFF8-2A77-40E6-BA6A-03FEF0205082}" type="parTrans" cxnId="{BCE5A3F2-DFD7-4BC1-B1F6-73122733F61E}">
      <dgm:prSet/>
      <dgm:spPr/>
      <dgm:t>
        <a:bodyPr/>
        <a:lstStyle/>
        <a:p>
          <a:endParaRPr lang="en-US"/>
        </a:p>
      </dgm:t>
    </dgm:pt>
    <dgm:pt modelId="{0D86E371-FC71-4747-972E-FB622587B157}" type="sibTrans" cxnId="{BCE5A3F2-DFD7-4BC1-B1F6-73122733F61E}">
      <dgm:prSet/>
      <dgm:spPr/>
      <dgm:t>
        <a:bodyPr/>
        <a:lstStyle/>
        <a:p>
          <a:endParaRPr lang="en-US"/>
        </a:p>
      </dgm:t>
    </dgm:pt>
    <dgm:pt modelId="{4E37A3E1-9AFD-4BE3-AAEA-204FB50227C9}">
      <dgm:prSet phldrT="[Text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/>
            <a:t>Pre-acquisition</a:t>
          </a:r>
          <a:endParaRPr lang="en-US" dirty="0"/>
        </a:p>
      </dgm:t>
    </dgm:pt>
    <dgm:pt modelId="{FFFA26D7-37F4-4EDA-8BF4-39670818D74C}" type="parTrans" cxnId="{1601992E-B09F-478C-9CD3-36A62CD5D288}">
      <dgm:prSet/>
      <dgm:spPr/>
      <dgm:t>
        <a:bodyPr/>
        <a:lstStyle/>
        <a:p>
          <a:endParaRPr lang="en-US"/>
        </a:p>
      </dgm:t>
    </dgm:pt>
    <dgm:pt modelId="{78F8C570-C61F-409E-9FDF-59983A14498F}" type="sibTrans" cxnId="{1601992E-B09F-478C-9CD3-36A62CD5D288}">
      <dgm:prSet/>
      <dgm:spPr/>
      <dgm:t>
        <a:bodyPr/>
        <a:lstStyle/>
        <a:p>
          <a:endParaRPr lang="en-US"/>
        </a:p>
      </dgm:t>
    </dgm:pt>
    <dgm:pt modelId="{42250F6A-CD7D-4BF6-B8FA-369351F94B1A}">
      <dgm:prSet phldrT="[Text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/>
            <a:t>End User focused</a:t>
          </a:r>
          <a:endParaRPr lang="en-US" dirty="0"/>
        </a:p>
      </dgm:t>
    </dgm:pt>
    <dgm:pt modelId="{3ADABC96-3E08-4078-A404-ACBF0E419239}" type="parTrans" cxnId="{57134E46-B2E7-49C5-A172-6EB42F67E7BE}">
      <dgm:prSet/>
      <dgm:spPr/>
      <dgm:t>
        <a:bodyPr/>
        <a:lstStyle/>
        <a:p>
          <a:endParaRPr lang="en-US"/>
        </a:p>
      </dgm:t>
    </dgm:pt>
    <dgm:pt modelId="{72B03B32-8F24-4625-B373-864D232469F6}" type="sibTrans" cxnId="{57134E46-B2E7-49C5-A172-6EB42F67E7BE}">
      <dgm:prSet/>
      <dgm:spPr/>
      <dgm:t>
        <a:bodyPr/>
        <a:lstStyle/>
        <a:p>
          <a:endParaRPr lang="en-US"/>
        </a:p>
      </dgm:t>
    </dgm:pt>
    <dgm:pt modelId="{B0F7878B-BB44-4AE8-A48D-3AED46C3B548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Inception</a:t>
          </a:r>
          <a:endParaRPr lang="en-US" dirty="0"/>
        </a:p>
      </dgm:t>
    </dgm:pt>
    <dgm:pt modelId="{BC631C32-A749-486F-821C-F41FA3F2617C}" type="parTrans" cxnId="{DA47B89C-D994-414C-903C-A32C87F0CAB6}">
      <dgm:prSet/>
      <dgm:spPr/>
      <dgm:t>
        <a:bodyPr/>
        <a:lstStyle/>
        <a:p>
          <a:endParaRPr lang="en-US"/>
        </a:p>
      </dgm:t>
    </dgm:pt>
    <dgm:pt modelId="{3C0F844A-A3D4-4F7D-85C9-1EEC99F0ED05}" type="sibTrans" cxnId="{DA47B89C-D994-414C-903C-A32C87F0CAB6}">
      <dgm:prSet/>
      <dgm:spPr/>
      <dgm:t>
        <a:bodyPr/>
        <a:lstStyle/>
        <a:p>
          <a:endParaRPr lang="en-US"/>
        </a:p>
      </dgm:t>
    </dgm:pt>
    <dgm:pt modelId="{4AFB858B-8467-42F9-87F6-50B67050E421}">
      <dgm:prSet phldrT="[Text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/>
            <a:t>Quasi-acquisition</a:t>
          </a:r>
          <a:endParaRPr lang="en-US" dirty="0"/>
        </a:p>
      </dgm:t>
    </dgm:pt>
    <dgm:pt modelId="{17A9CF87-2CA3-476D-8F5B-F182488E8617}" type="parTrans" cxnId="{0CE57850-F888-46D2-8A3D-C91F1F03D94B}">
      <dgm:prSet/>
      <dgm:spPr/>
      <dgm:t>
        <a:bodyPr/>
        <a:lstStyle/>
        <a:p>
          <a:endParaRPr lang="en-US"/>
        </a:p>
      </dgm:t>
    </dgm:pt>
    <dgm:pt modelId="{BE624CCD-F3F4-4538-A380-2025A2E0EF48}" type="sibTrans" cxnId="{0CE57850-F888-46D2-8A3D-C91F1F03D94B}">
      <dgm:prSet/>
      <dgm:spPr/>
      <dgm:t>
        <a:bodyPr/>
        <a:lstStyle/>
        <a:p>
          <a:endParaRPr lang="en-US"/>
        </a:p>
      </dgm:t>
    </dgm:pt>
    <dgm:pt modelId="{7D3BE86C-EC20-4BD7-B0B5-3E69EA8077EC}">
      <dgm:prSet phldrT="[Text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/>
            <a:t>Governance driven</a:t>
          </a:r>
          <a:endParaRPr lang="en-US" dirty="0"/>
        </a:p>
      </dgm:t>
    </dgm:pt>
    <dgm:pt modelId="{BAE008CA-56AE-455D-8EB7-FAFC7B03C781}" type="parTrans" cxnId="{C7BBD0FD-8719-48B4-83FA-1FC8D674935E}">
      <dgm:prSet/>
      <dgm:spPr/>
      <dgm:t>
        <a:bodyPr/>
        <a:lstStyle/>
        <a:p>
          <a:endParaRPr lang="en-US"/>
        </a:p>
      </dgm:t>
    </dgm:pt>
    <dgm:pt modelId="{22A83607-B1D4-4C6F-AD56-379031E446D2}" type="sibTrans" cxnId="{C7BBD0FD-8719-48B4-83FA-1FC8D674935E}">
      <dgm:prSet/>
      <dgm:spPr/>
      <dgm:t>
        <a:bodyPr/>
        <a:lstStyle/>
        <a:p>
          <a:endParaRPr lang="en-US"/>
        </a:p>
      </dgm:t>
    </dgm:pt>
    <dgm:pt modelId="{E6B6500C-F7AD-4B21-B672-491AFAB6D716}">
      <dgm:prSet phldrT="[Text]"/>
      <dgm:spPr/>
      <dgm:t>
        <a:bodyPr/>
        <a:lstStyle/>
        <a:p>
          <a:r>
            <a:rPr lang="en-US" dirty="0" smtClean="0"/>
            <a:t>Specification</a:t>
          </a:r>
          <a:endParaRPr lang="en-US" dirty="0"/>
        </a:p>
      </dgm:t>
    </dgm:pt>
    <dgm:pt modelId="{8E4DD475-1A66-4E48-BD3A-E13E21481439}" type="parTrans" cxnId="{F3A40F81-1C52-40DB-9B60-7889314CFAC3}">
      <dgm:prSet/>
      <dgm:spPr/>
      <dgm:t>
        <a:bodyPr/>
        <a:lstStyle/>
        <a:p>
          <a:endParaRPr lang="en-US"/>
        </a:p>
      </dgm:t>
    </dgm:pt>
    <dgm:pt modelId="{63106F22-1E2F-428C-94AA-1A80D3331211}" type="sibTrans" cxnId="{F3A40F81-1C52-40DB-9B60-7889314CFAC3}">
      <dgm:prSet/>
      <dgm:spPr/>
      <dgm:t>
        <a:bodyPr/>
        <a:lstStyle/>
        <a:p>
          <a:endParaRPr lang="en-US"/>
        </a:p>
      </dgm:t>
    </dgm:pt>
    <dgm:pt modelId="{0DD397A8-8A13-4A21-B7E3-EF55F78005F0}">
      <dgm:prSet phldrT="[Text]"/>
      <dgm:spPr/>
      <dgm:t>
        <a:bodyPr/>
        <a:lstStyle/>
        <a:p>
          <a:r>
            <a:rPr lang="en-US" dirty="0" smtClean="0"/>
            <a:t>First Development Step</a:t>
          </a:r>
          <a:endParaRPr lang="en-US" dirty="0"/>
        </a:p>
      </dgm:t>
    </dgm:pt>
    <dgm:pt modelId="{890E1880-6C6C-4F89-9503-786C951A1553}" type="parTrans" cxnId="{FD0FCEE2-88A0-4B6D-A25A-DE44254FC091}">
      <dgm:prSet/>
      <dgm:spPr/>
      <dgm:t>
        <a:bodyPr/>
        <a:lstStyle/>
        <a:p>
          <a:endParaRPr lang="en-US"/>
        </a:p>
      </dgm:t>
    </dgm:pt>
    <dgm:pt modelId="{CD72308F-573E-4252-944D-B8F75FC4D5F3}" type="sibTrans" cxnId="{FD0FCEE2-88A0-4B6D-A25A-DE44254FC091}">
      <dgm:prSet/>
      <dgm:spPr/>
      <dgm:t>
        <a:bodyPr/>
        <a:lstStyle/>
        <a:p>
          <a:endParaRPr lang="en-US"/>
        </a:p>
      </dgm:t>
    </dgm:pt>
    <dgm:pt modelId="{F00B9462-9DE9-4FB0-92A1-68E858C74CD4}">
      <dgm:prSet phldrT="[Text]"/>
      <dgm:spPr/>
      <dgm:t>
        <a:bodyPr/>
        <a:lstStyle/>
        <a:p>
          <a:r>
            <a:rPr lang="en-US" dirty="0" smtClean="0"/>
            <a:t>Agile Focused</a:t>
          </a:r>
          <a:endParaRPr lang="en-US" dirty="0"/>
        </a:p>
      </dgm:t>
    </dgm:pt>
    <dgm:pt modelId="{69F2E87B-6732-4457-8F83-7070CB8DDE36}" type="parTrans" cxnId="{0467281D-EFF8-43B8-A923-857948212596}">
      <dgm:prSet/>
      <dgm:spPr/>
      <dgm:t>
        <a:bodyPr/>
        <a:lstStyle/>
        <a:p>
          <a:endParaRPr lang="en-US"/>
        </a:p>
      </dgm:t>
    </dgm:pt>
    <dgm:pt modelId="{7EA401B0-7031-4DE0-A094-D65398F861BA}" type="sibTrans" cxnId="{0467281D-EFF8-43B8-A923-857948212596}">
      <dgm:prSet/>
      <dgm:spPr/>
      <dgm:t>
        <a:bodyPr/>
        <a:lstStyle/>
        <a:p>
          <a:endParaRPr lang="en-US"/>
        </a:p>
      </dgm:t>
    </dgm:pt>
    <dgm:pt modelId="{05E7C8B9-2325-4AEE-A5B3-D25E31617794}">
      <dgm:prSet phldrT="[Text]"/>
      <dgm:spPr/>
      <dgm:t>
        <a:bodyPr/>
        <a:lstStyle/>
        <a:p>
          <a:r>
            <a:rPr lang="en-US" dirty="0" smtClean="0"/>
            <a:t>Capacity Ideation</a:t>
          </a:r>
          <a:endParaRPr lang="en-US" dirty="0"/>
        </a:p>
      </dgm:t>
    </dgm:pt>
    <dgm:pt modelId="{C73E0CE5-7191-4C6A-9056-19338FAAC986}" type="parTrans" cxnId="{61D63251-CC74-433D-BB1A-58E62063C472}">
      <dgm:prSet/>
      <dgm:spPr/>
      <dgm:t>
        <a:bodyPr/>
        <a:lstStyle/>
        <a:p>
          <a:endParaRPr lang="en-US"/>
        </a:p>
      </dgm:t>
    </dgm:pt>
    <dgm:pt modelId="{7AD10CAD-6177-46E3-9201-FF7ED197D9E5}" type="sibTrans" cxnId="{61D63251-CC74-433D-BB1A-58E62063C472}">
      <dgm:prSet/>
      <dgm:spPr/>
      <dgm:t>
        <a:bodyPr/>
        <a:lstStyle/>
        <a:p>
          <a:endParaRPr lang="en-US"/>
        </a:p>
      </dgm:t>
    </dgm:pt>
    <dgm:pt modelId="{0A1E88FE-9B50-4FD0-9BEC-CEE7FF6F9BAF}" type="pres">
      <dgm:prSet presAssocID="{D0977D93-6832-4F55-9E87-945D60AF565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17FC57-C7D2-4B22-8FF1-3CB1F1B52F32}" type="pres">
      <dgm:prSet presAssocID="{303D1883-9E15-4C0F-B220-A2373627DC09}" presName="compNode" presStyleCnt="0"/>
      <dgm:spPr/>
    </dgm:pt>
    <dgm:pt modelId="{396D6B7A-887B-439A-952E-A1DACE41802E}" type="pres">
      <dgm:prSet presAssocID="{303D1883-9E15-4C0F-B220-A2373627DC09}" presName="noGeometry" presStyleCnt="0"/>
      <dgm:spPr/>
    </dgm:pt>
    <dgm:pt modelId="{995FB7AA-9505-4701-A458-91BD24319BD0}" type="pres">
      <dgm:prSet presAssocID="{303D1883-9E15-4C0F-B220-A2373627DC09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C24D78-CD9A-4244-9C21-7C14CD9231C7}" type="pres">
      <dgm:prSet presAssocID="{303D1883-9E15-4C0F-B220-A2373627DC09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3970736D-7B9C-4936-9F5C-217710DBB640}" type="pres">
      <dgm:prSet presAssocID="{303D1883-9E15-4C0F-B220-A2373627DC0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E3F1D6-9417-4607-B8FE-7FCCA5309F1B}" type="pres">
      <dgm:prSet presAssocID="{303D1883-9E15-4C0F-B220-A2373627DC09}" presName="aSpace" presStyleCnt="0"/>
      <dgm:spPr/>
    </dgm:pt>
    <dgm:pt modelId="{E52B7A74-4D5E-440D-8865-0C7AF091CAB3}" type="pres">
      <dgm:prSet presAssocID="{B0F7878B-BB44-4AE8-A48D-3AED46C3B548}" presName="compNode" presStyleCnt="0"/>
      <dgm:spPr/>
    </dgm:pt>
    <dgm:pt modelId="{DB27097B-563A-46D5-A2F0-3C5DE719B67E}" type="pres">
      <dgm:prSet presAssocID="{B0F7878B-BB44-4AE8-A48D-3AED46C3B548}" presName="noGeometry" presStyleCnt="0"/>
      <dgm:spPr/>
    </dgm:pt>
    <dgm:pt modelId="{9347BAF8-87BF-4371-B3F6-83070F2B7942}" type="pres">
      <dgm:prSet presAssocID="{B0F7878B-BB44-4AE8-A48D-3AED46C3B548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2FA8DE-EB76-461D-BA60-EA756E66ED56}" type="pres">
      <dgm:prSet presAssocID="{B0F7878B-BB44-4AE8-A48D-3AED46C3B548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0D4DD992-9779-4469-B512-F3EB81D61D42}" type="pres">
      <dgm:prSet presAssocID="{B0F7878B-BB44-4AE8-A48D-3AED46C3B54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3E2F5E-EBC6-4286-AE8A-A6ECB59ABD4B}" type="pres">
      <dgm:prSet presAssocID="{B0F7878B-BB44-4AE8-A48D-3AED46C3B548}" presName="aSpace" presStyleCnt="0"/>
      <dgm:spPr/>
    </dgm:pt>
    <dgm:pt modelId="{1FCDC1D5-CEC7-42A0-A974-FBC5D876BD0C}" type="pres">
      <dgm:prSet presAssocID="{E6B6500C-F7AD-4B21-B672-491AFAB6D716}" presName="compNode" presStyleCnt="0"/>
      <dgm:spPr/>
    </dgm:pt>
    <dgm:pt modelId="{FA3839E7-929F-460F-82B9-9E87B923F41B}" type="pres">
      <dgm:prSet presAssocID="{E6B6500C-F7AD-4B21-B672-491AFAB6D716}" presName="noGeometry" presStyleCnt="0"/>
      <dgm:spPr/>
    </dgm:pt>
    <dgm:pt modelId="{0F8DEAAB-02FF-4F44-95B2-44AD17C542B2}" type="pres">
      <dgm:prSet presAssocID="{E6B6500C-F7AD-4B21-B672-491AFAB6D716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DB94FD-D0AA-4E03-A255-D17B985D050D}" type="pres">
      <dgm:prSet presAssocID="{E6B6500C-F7AD-4B21-B672-491AFAB6D716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19A6B131-23EA-4F2C-9736-42EA42D61A3A}" type="pres">
      <dgm:prSet presAssocID="{E6B6500C-F7AD-4B21-B672-491AFAB6D71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134E46-B2E7-49C5-A172-6EB42F67E7BE}" srcId="{303D1883-9E15-4C0F-B220-A2373627DC09}" destId="{42250F6A-CD7D-4BF6-B8FA-369351F94B1A}" srcOrd="1" destOrd="0" parTransId="{3ADABC96-3E08-4078-A404-ACBF0E419239}" sibTransId="{72B03B32-8F24-4625-B373-864D232469F6}"/>
    <dgm:cxn modelId="{8015CA8B-E2F1-4143-8933-85F8818A5FC9}" type="presOf" srcId="{4E37A3E1-9AFD-4BE3-AAEA-204FB50227C9}" destId="{0AC24D78-CD9A-4244-9C21-7C14CD9231C7}" srcOrd="1" destOrd="0" presId="urn:microsoft.com/office/officeart/2005/8/layout/hProcess6"/>
    <dgm:cxn modelId="{F02783B3-A4CD-4A53-8EF3-91C1516CE847}" type="presOf" srcId="{05E7C8B9-2325-4AEE-A5B3-D25E31617794}" destId="{0F8DEAAB-02FF-4F44-95B2-44AD17C542B2}" srcOrd="0" destOrd="2" presId="urn:microsoft.com/office/officeart/2005/8/layout/hProcess6"/>
    <dgm:cxn modelId="{F3A40F81-1C52-40DB-9B60-7889314CFAC3}" srcId="{D0977D93-6832-4F55-9E87-945D60AF5657}" destId="{E6B6500C-F7AD-4B21-B672-491AFAB6D716}" srcOrd="2" destOrd="0" parTransId="{8E4DD475-1A66-4E48-BD3A-E13E21481439}" sibTransId="{63106F22-1E2F-428C-94AA-1A80D3331211}"/>
    <dgm:cxn modelId="{99BAC77B-E16D-4468-918F-8E735D8649C6}" type="presOf" srcId="{4E37A3E1-9AFD-4BE3-AAEA-204FB50227C9}" destId="{995FB7AA-9505-4701-A458-91BD24319BD0}" srcOrd="0" destOrd="0" presId="urn:microsoft.com/office/officeart/2005/8/layout/hProcess6"/>
    <dgm:cxn modelId="{87347A19-BF61-4B5B-9A2E-CA97042ECB32}" type="presOf" srcId="{7D3BE86C-EC20-4BD7-B0B5-3E69EA8077EC}" destId="{2A2FA8DE-EB76-461D-BA60-EA756E66ED56}" srcOrd="1" destOrd="1" presId="urn:microsoft.com/office/officeart/2005/8/layout/hProcess6"/>
    <dgm:cxn modelId="{BCE5A3F2-DFD7-4BC1-B1F6-73122733F61E}" srcId="{D0977D93-6832-4F55-9E87-945D60AF5657}" destId="{303D1883-9E15-4C0F-B220-A2373627DC09}" srcOrd="0" destOrd="0" parTransId="{7174EFF8-2A77-40E6-BA6A-03FEF0205082}" sibTransId="{0D86E371-FC71-4747-972E-FB622587B157}"/>
    <dgm:cxn modelId="{207BC091-BEE7-4170-B179-156FD1913A08}" type="presOf" srcId="{4AFB858B-8467-42F9-87F6-50B67050E421}" destId="{2A2FA8DE-EB76-461D-BA60-EA756E66ED56}" srcOrd="1" destOrd="0" presId="urn:microsoft.com/office/officeart/2005/8/layout/hProcess6"/>
    <dgm:cxn modelId="{FD0FCEE2-88A0-4B6D-A25A-DE44254FC091}" srcId="{E6B6500C-F7AD-4B21-B672-491AFAB6D716}" destId="{0DD397A8-8A13-4A21-B7E3-EF55F78005F0}" srcOrd="0" destOrd="0" parTransId="{890E1880-6C6C-4F89-9503-786C951A1553}" sibTransId="{CD72308F-573E-4252-944D-B8F75FC4D5F3}"/>
    <dgm:cxn modelId="{1601992E-B09F-478C-9CD3-36A62CD5D288}" srcId="{303D1883-9E15-4C0F-B220-A2373627DC09}" destId="{4E37A3E1-9AFD-4BE3-AAEA-204FB50227C9}" srcOrd="0" destOrd="0" parTransId="{FFFA26D7-37F4-4EDA-8BF4-39670818D74C}" sibTransId="{78F8C570-C61F-409E-9FDF-59983A14498F}"/>
    <dgm:cxn modelId="{4B7CEE9C-511D-4A73-802C-075DB9E30512}" type="presOf" srcId="{B0F7878B-BB44-4AE8-A48D-3AED46C3B548}" destId="{0D4DD992-9779-4469-B512-F3EB81D61D42}" srcOrd="0" destOrd="0" presId="urn:microsoft.com/office/officeart/2005/8/layout/hProcess6"/>
    <dgm:cxn modelId="{1761C768-24E7-4768-80A5-7B2C1E6D9DB4}" type="presOf" srcId="{0DD397A8-8A13-4A21-B7E3-EF55F78005F0}" destId="{0F8DEAAB-02FF-4F44-95B2-44AD17C542B2}" srcOrd="0" destOrd="0" presId="urn:microsoft.com/office/officeart/2005/8/layout/hProcess6"/>
    <dgm:cxn modelId="{BBBB2FE3-4F54-40BC-8800-718DB791F14D}" type="presOf" srcId="{42250F6A-CD7D-4BF6-B8FA-369351F94B1A}" destId="{995FB7AA-9505-4701-A458-91BD24319BD0}" srcOrd="0" destOrd="1" presId="urn:microsoft.com/office/officeart/2005/8/layout/hProcess6"/>
    <dgm:cxn modelId="{05F970CC-FD87-4E69-8653-5AF8B2EF1CC1}" type="presOf" srcId="{4AFB858B-8467-42F9-87F6-50B67050E421}" destId="{9347BAF8-87BF-4371-B3F6-83070F2B7942}" srcOrd="0" destOrd="0" presId="urn:microsoft.com/office/officeart/2005/8/layout/hProcess6"/>
    <dgm:cxn modelId="{F7B354B6-FBA0-458A-9F4C-F58114F952B9}" type="presOf" srcId="{42250F6A-CD7D-4BF6-B8FA-369351F94B1A}" destId="{0AC24D78-CD9A-4244-9C21-7C14CD9231C7}" srcOrd="1" destOrd="1" presId="urn:microsoft.com/office/officeart/2005/8/layout/hProcess6"/>
    <dgm:cxn modelId="{C7BBD0FD-8719-48B4-83FA-1FC8D674935E}" srcId="{B0F7878B-BB44-4AE8-A48D-3AED46C3B548}" destId="{7D3BE86C-EC20-4BD7-B0B5-3E69EA8077EC}" srcOrd="1" destOrd="0" parTransId="{BAE008CA-56AE-455D-8EB7-FAFC7B03C781}" sibTransId="{22A83607-B1D4-4C6F-AD56-379031E446D2}"/>
    <dgm:cxn modelId="{0C3B35D3-2692-4FDE-BD5E-8995369B0CDF}" type="presOf" srcId="{05E7C8B9-2325-4AEE-A5B3-D25E31617794}" destId="{54DB94FD-D0AA-4E03-A255-D17B985D050D}" srcOrd="1" destOrd="2" presId="urn:microsoft.com/office/officeart/2005/8/layout/hProcess6"/>
    <dgm:cxn modelId="{83A54698-104E-48F6-850E-F85EAAD42A1E}" type="presOf" srcId="{D0977D93-6832-4F55-9E87-945D60AF5657}" destId="{0A1E88FE-9B50-4FD0-9BEC-CEE7FF6F9BAF}" srcOrd="0" destOrd="0" presId="urn:microsoft.com/office/officeart/2005/8/layout/hProcess6"/>
    <dgm:cxn modelId="{0CE57850-F888-46D2-8A3D-C91F1F03D94B}" srcId="{B0F7878B-BB44-4AE8-A48D-3AED46C3B548}" destId="{4AFB858B-8467-42F9-87F6-50B67050E421}" srcOrd="0" destOrd="0" parTransId="{17A9CF87-2CA3-476D-8F5B-F182488E8617}" sibTransId="{BE624CCD-F3F4-4538-A380-2025A2E0EF48}"/>
    <dgm:cxn modelId="{DA47B89C-D994-414C-903C-A32C87F0CAB6}" srcId="{D0977D93-6832-4F55-9E87-945D60AF5657}" destId="{B0F7878B-BB44-4AE8-A48D-3AED46C3B548}" srcOrd="1" destOrd="0" parTransId="{BC631C32-A749-486F-821C-F41FA3F2617C}" sibTransId="{3C0F844A-A3D4-4F7D-85C9-1EEC99F0ED05}"/>
    <dgm:cxn modelId="{61D63251-CC74-433D-BB1A-58E62063C472}" srcId="{E6B6500C-F7AD-4B21-B672-491AFAB6D716}" destId="{05E7C8B9-2325-4AEE-A5B3-D25E31617794}" srcOrd="2" destOrd="0" parTransId="{C73E0CE5-7191-4C6A-9056-19338FAAC986}" sibTransId="{7AD10CAD-6177-46E3-9201-FF7ED197D9E5}"/>
    <dgm:cxn modelId="{0467281D-EFF8-43B8-A923-857948212596}" srcId="{E6B6500C-F7AD-4B21-B672-491AFAB6D716}" destId="{F00B9462-9DE9-4FB0-92A1-68E858C74CD4}" srcOrd="1" destOrd="0" parTransId="{69F2E87B-6732-4457-8F83-7070CB8DDE36}" sibTransId="{7EA401B0-7031-4DE0-A094-D65398F861BA}"/>
    <dgm:cxn modelId="{5B204731-1FE7-42C1-B766-66414A3111F7}" type="presOf" srcId="{E6B6500C-F7AD-4B21-B672-491AFAB6D716}" destId="{19A6B131-23EA-4F2C-9736-42EA42D61A3A}" srcOrd="0" destOrd="0" presId="urn:microsoft.com/office/officeart/2005/8/layout/hProcess6"/>
    <dgm:cxn modelId="{98205871-8209-41FE-BFE1-1533358A7847}" type="presOf" srcId="{7D3BE86C-EC20-4BD7-B0B5-3E69EA8077EC}" destId="{9347BAF8-87BF-4371-B3F6-83070F2B7942}" srcOrd="0" destOrd="1" presId="urn:microsoft.com/office/officeart/2005/8/layout/hProcess6"/>
    <dgm:cxn modelId="{3734BE4D-CAC8-4EAB-80FA-122DFB8C7D9B}" type="presOf" srcId="{0DD397A8-8A13-4A21-B7E3-EF55F78005F0}" destId="{54DB94FD-D0AA-4E03-A255-D17B985D050D}" srcOrd="1" destOrd="0" presId="urn:microsoft.com/office/officeart/2005/8/layout/hProcess6"/>
    <dgm:cxn modelId="{8A888ABE-E6B4-48D8-B11A-71685A71C38F}" type="presOf" srcId="{F00B9462-9DE9-4FB0-92A1-68E858C74CD4}" destId="{0F8DEAAB-02FF-4F44-95B2-44AD17C542B2}" srcOrd="0" destOrd="1" presId="urn:microsoft.com/office/officeart/2005/8/layout/hProcess6"/>
    <dgm:cxn modelId="{CB4C0947-508C-4415-B405-70906006F3DC}" type="presOf" srcId="{303D1883-9E15-4C0F-B220-A2373627DC09}" destId="{3970736D-7B9C-4936-9F5C-217710DBB640}" srcOrd="0" destOrd="0" presId="urn:microsoft.com/office/officeart/2005/8/layout/hProcess6"/>
    <dgm:cxn modelId="{1C66AE6D-C6B5-4986-A93A-389F52274EF0}" type="presOf" srcId="{F00B9462-9DE9-4FB0-92A1-68E858C74CD4}" destId="{54DB94FD-D0AA-4E03-A255-D17B985D050D}" srcOrd="1" destOrd="1" presId="urn:microsoft.com/office/officeart/2005/8/layout/hProcess6"/>
    <dgm:cxn modelId="{F554E4A5-E737-4259-A284-3AEE2AD2BE8E}" type="presParOf" srcId="{0A1E88FE-9B50-4FD0-9BEC-CEE7FF6F9BAF}" destId="{6017FC57-C7D2-4B22-8FF1-3CB1F1B52F32}" srcOrd="0" destOrd="0" presId="urn:microsoft.com/office/officeart/2005/8/layout/hProcess6"/>
    <dgm:cxn modelId="{92884E20-7A83-4B94-9769-E65B96F9F24D}" type="presParOf" srcId="{6017FC57-C7D2-4B22-8FF1-3CB1F1B52F32}" destId="{396D6B7A-887B-439A-952E-A1DACE41802E}" srcOrd="0" destOrd="0" presId="urn:microsoft.com/office/officeart/2005/8/layout/hProcess6"/>
    <dgm:cxn modelId="{141D50D4-E205-47EC-8EDF-69DAFA912E75}" type="presParOf" srcId="{6017FC57-C7D2-4B22-8FF1-3CB1F1B52F32}" destId="{995FB7AA-9505-4701-A458-91BD24319BD0}" srcOrd="1" destOrd="0" presId="urn:microsoft.com/office/officeart/2005/8/layout/hProcess6"/>
    <dgm:cxn modelId="{275F94CD-CD92-4FD3-A74B-1C9123E7C4BC}" type="presParOf" srcId="{6017FC57-C7D2-4B22-8FF1-3CB1F1B52F32}" destId="{0AC24D78-CD9A-4244-9C21-7C14CD9231C7}" srcOrd="2" destOrd="0" presId="urn:microsoft.com/office/officeart/2005/8/layout/hProcess6"/>
    <dgm:cxn modelId="{F517C862-04AC-495F-8050-468CBE10907D}" type="presParOf" srcId="{6017FC57-C7D2-4B22-8FF1-3CB1F1B52F32}" destId="{3970736D-7B9C-4936-9F5C-217710DBB640}" srcOrd="3" destOrd="0" presId="urn:microsoft.com/office/officeart/2005/8/layout/hProcess6"/>
    <dgm:cxn modelId="{AC93C3AB-7997-49E1-8774-1CDEA452E620}" type="presParOf" srcId="{0A1E88FE-9B50-4FD0-9BEC-CEE7FF6F9BAF}" destId="{BAE3F1D6-9417-4607-B8FE-7FCCA5309F1B}" srcOrd="1" destOrd="0" presId="urn:microsoft.com/office/officeart/2005/8/layout/hProcess6"/>
    <dgm:cxn modelId="{EB7D3875-1DF4-4143-8F8A-A4053DC80EAE}" type="presParOf" srcId="{0A1E88FE-9B50-4FD0-9BEC-CEE7FF6F9BAF}" destId="{E52B7A74-4D5E-440D-8865-0C7AF091CAB3}" srcOrd="2" destOrd="0" presId="urn:microsoft.com/office/officeart/2005/8/layout/hProcess6"/>
    <dgm:cxn modelId="{F054A3BB-0098-46F3-AEE7-CD1D07EFAEB5}" type="presParOf" srcId="{E52B7A74-4D5E-440D-8865-0C7AF091CAB3}" destId="{DB27097B-563A-46D5-A2F0-3C5DE719B67E}" srcOrd="0" destOrd="0" presId="urn:microsoft.com/office/officeart/2005/8/layout/hProcess6"/>
    <dgm:cxn modelId="{D8678082-52C5-4E40-9879-37E38781D874}" type="presParOf" srcId="{E52B7A74-4D5E-440D-8865-0C7AF091CAB3}" destId="{9347BAF8-87BF-4371-B3F6-83070F2B7942}" srcOrd="1" destOrd="0" presId="urn:microsoft.com/office/officeart/2005/8/layout/hProcess6"/>
    <dgm:cxn modelId="{E5E6C114-E5D6-4DB3-95D6-1A2534A8A8C3}" type="presParOf" srcId="{E52B7A74-4D5E-440D-8865-0C7AF091CAB3}" destId="{2A2FA8DE-EB76-461D-BA60-EA756E66ED56}" srcOrd="2" destOrd="0" presId="urn:microsoft.com/office/officeart/2005/8/layout/hProcess6"/>
    <dgm:cxn modelId="{B9CBD04D-5E3E-4BF3-9986-76AC987C05EF}" type="presParOf" srcId="{E52B7A74-4D5E-440D-8865-0C7AF091CAB3}" destId="{0D4DD992-9779-4469-B512-F3EB81D61D42}" srcOrd="3" destOrd="0" presId="urn:microsoft.com/office/officeart/2005/8/layout/hProcess6"/>
    <dgm:cxn modelId="{ED4A88A1-EBEF-4E05-955F-C3617F9FFA3F}" type="presParOf" srcId="{0A1E88FE-9B50-4FD0-9BEC-CEE7FF6F9BAF}" destId="{AD3E2F5E-EBC6-4286-AE8A-A6ECB59ABD4B}" srcOrd="3" destOrd="0" presId="urn:microsoft.com/office/officeart/2005/8/layout/hProcess6"/>
    <dgm:cxn modelId="{DA998E8F-3ACA-4655-9250-74B2B3C2FF39}" type="presParOf" srcId="{0A1E88FE-9B50-4FD0-9BEC-CEE7FF6F9BAF}" destId="{1FCDC1D5-CEC7-42A0-A974-FBC5D876BD0C}" srcOrd="4" destOrd="0" presId="urn:microsoft.com/office/officeart/2005/8/layout/hProcess6"/>
    <dgm:cxn modelId="{1EE60486-EEBC-4234-BB54-C22447A205ED}" type="presParOf" srcId="{1FCDC1D5-CEC7-42A0-A974-FBC5D876BD0C}" destId="{FA3839E7-929F-460F-82B9-9E87B923F41B}" srcOrd="0" destOrd="0" presId="urn:microsoft.com/office/officeart/2005/8/layout/hProcess6"/>
    <dgm:cxn modelId="{DA7762AD-EF55-4174-8C69-C917122D8623}" type="presParOf" srcId="{1FCDC1D5-CEC7-42A0-A974-FBC5D876BD0C}" destId="{0F8DEAAB-02FF-4F44-95B2-44AD17C542B2}" srcOrd="1" destOrd="0" presId="urn:microsoft.com/office/officeart/2005/8/layout/hProcess6"/>
    <dgm:cxn modelId="{A9578BA3-BE50-4456-ADD1-A202513501F3}" type="presParOf" srcId="{1FCDC1D5-CEC7-42A0-A974-FBC5D876BD0C}" destId="{54DB94FD-D0AA-4E03-A255-D17B985D050D}" srcOrd="2" destOrd="0" presId="urn:microsoft.com/office/officeart/2005/8/layout/hProcess6"/>
    <dgm:cxn modelId="{5EBD7194-92AD-4E67-85BB-C66ABDB361D0}" type="presParOf" srcId="{1FCDC1D5-CEC7-42A0-A974-FBC5D876BD0C}" destId="{19A6B131-23EA-4F2C-9736-42EA42D61A3A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977D93-6832-4F55-9E87-945D60AF5657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3D1883-9E15-4C0F-B220-A2373627DC09}">
      <dgm:prSet phldrT="[Text]"/>
      <dgm:spPr/>
      <dgm:t>
        <a:bodyPr/>
        <a:lstStyle/>
        <a:p>
          <a:r>
            <a:rPr lang="en-US" dirty="0" smtClean="0"/>
            <a:t>Provisioning</a:t>
          </a:r>
          <a:endParaRPr lang="en-US" dirty="0"/>
        </a:p>
      </dgm:t>
    </dgm:pt>
    <dgm:pt modelId="{7174EFF8-2A77-40E6-BA6A-03FEF0205082}" type="parTrans" cxnId="{BCE5A3F2-DFD7-4BC1-B1F6-73122733F61E}">
      <dgm:prSet/>
      <dgm:spPr/>
      <dgm:t>
        <a:bodyPr/>
        <a:lstStyle/>
        <a:p>
          <a:endParaRPr lang="en-US"/>
        </a:p>
      </dgm:t>
    </dgm:pt>
    <dgm:pt modelId="{0D86E371-FC71-4747-972E-FB622587B157}" type="sibTrans" cxnId="{BCE5A3F2-DFD7-4BC1-B1F6-73122733F61E}">
      <dgm:prSet/>
      <dgm:spPr/>
      <dgm:t>
        <a:bodyPr/>
        <a:lstStyle/>
        <a:p>
          <a:endParaRPr lang="en-US"/>
        </a:p>
      </dgm:t>
    </dgm:pt>
    <dgm:pt modelId="{4E37A3E1-9AFD-4BE3-AAEA-204FB50227C9}">
      <dgm:prSet phldrT="[Text]"/>
      <dgm:spPr/>
      <dgm:t>
        <a:bodyPr/>
        <a:lstStyle/>
        <a:p>
          <a:r>
            <a:rPr lang="en-US" dirty="0" smtClean="0"/>
            <a:t>First Testing Steps</a:t>
          </a:r>
          <a:endParaRPr lang="en-US" dirty="0"/>
        </a:p>
      </dgm:t>
    </dgm:pt>
    <dgm:pt modelId="{FFFA26D7-37F4-4EDA-8BF4-39670818D74C}" type="parTrans" cxnId="{1601992E-B09F-478C-9CD3-36A62CD5D288}">
      <dgm:prSet/>
      <dgm:spPr/>
      <dgm:t>
        <a:bodyPr/>
        <a:lstStyle/>
        <a:p>
          <a:endParaRPr lang="en-US"/>
        </a:p>
      </dgm:t>
    </dgm:pt>
    <dgm:pt modelId="{78F8C570-C61F-409E-9FDF-59983A14498F}" type="sibTrans" cxnId="{1601992E-B09F-478C-9CD3-36A62CD5D288}">
      <dgm:prSet/>
      <dgm:spPr/>
      <dgm:t>
        <a:bodyPr/>
        <a:lstStyle/>
        <a:p>
          <a:endParaRPr lang="en-US"/>
        </a:p>
      </dgm:t>
    </dgm:pt>
    <dgm:pt modelId="{42250F6A-CD7D-4BF6-B8FA-369351F94B1A}">
      <dgm:prSet phldrT="[Text]"/>
      <dgm:spPr/>
      <dgm:t>
        <a:bodyPr/>
        <a:lstStyle/>
        <a:p>
          <a:r>
            <a:rPr lang="en-US" dirty="0" smtClean="0"/>
            <a:t>“Build a little, test a little”</a:t>
          </a:r>
          <a:endParaRPr lang="en-US" dirty="0"/>
        </a:p>
      </dgm:t>
    </dgm:pt>
    <dgm:pt modelId="{3ADABC96-3E08-4078-A404-ACBF0E419239}" type="parTrans" cxnId="{57134E46-B2E7-49C5-A172-6EB42F67E7BE}">
      <dgm:prSet/>
      <dgm:spPr/>
      <dgm:t>
        <a:bodyPr/>
        <a:lstStyle/>
        <a:p>
          <a:endParaRPr lang="en-US"/>
        </a:p>
      </dgm:t>
    </dgm:pt>
    <dgm:pt modelId="{72B03B32-8F24-4625-B373-864D232469F6}" type="sibTrans" cxnId="{57134E46-B2E7-49C5-A172-6EB42F67E7BE}">
      <dgm:prSet/>
      <dgm:spPr/>
      <dgm:t>
        <a:bodyPr/>
        <a:lstStyle/>
        <a:p>
          <a:endParaRPr lang="en-US"/>
        </a:p>
      </dgm:t>
    </dgm:pt>
    <dgm:pt modelId="{B0F7878B-BB44-4AE8-A48D-3AED46C3B548}">
      <dgm:prSet phldrT="[Text]"/>
      <dgm:spPr/>
      <dgm:t>
        <a:bodyPr/>
        <a:lstStyle/>
        <a:p>
          <a:r>
            <a:rPr lang="en-US" dirty="0" smtClean="0"/>
            <a:t>Certification</a:t>
          </a:r>
          <a:endParaRPr lang="en-US" dirty="0"/>
        </a:p>
      </dgm:t>
    </dgm:pt>
    <dgm:pt modelId="{BC631C32-A749-486F-821C-F41FA3F2617C}" type="parTrans" cxnId="{DA47B89C-D994-414C-903C-A32C87F0CAB6}">
      <dgm:prSet/>
      <dgm:spPr/>
      <dgm:t>
        <a:bodyPr/>
        <a:lstStyle/>
        <a:p>
          <a:endParaRPr lang="en-US"/>
        </a:p>
      </dgm:t>
    </dgm:pt>
    <dgm:pt modelId="{3C0F844A-A3D4-4F7D-85C9-1EEC99F0ED05}" type="sibTrans" cxnId="{DA47B89C-D994-414C-903C-A32C87F0CAB6}">
      <dgm:prSet/>
      <dgm:spPr/>
      <dgm:t>
        <a:bodyPr/>
        <a:lstStyle/>
        <a:p>
          <a:endParaRPr lang="en-US"/>
        </a:p>
      </dgm:t>
    </dgm:pt>
    <dgm:pt modelId="{4AFB858B-8467-42F9-87F6-50B67050E421}">
      <dgm:prSet phldrT="[Text]"/>
      <dgm:spPr/>
      <dgm:t>
        <a:bodyPr/>
        <a:lstStyle/>
        <a:p>
          <a:r>
            <a:rPr lang="en-US" dirty="0" smtClean="0"/>
            <a:t>User needs fulfilled</a:t>
          </a:r>
          <a:endParaRPr lang="en-US" dirty="0"/>
        </a:p>
      </dgm:t>
    </dgm:pt>
    <dgm:pt modelId="{17A9CF87-2CA3-476D-8F5B-F182488E8617}" type="parTrans" cxnId="{0CE57850-F888-46D2-8A3D-C91F1F03D94B}">
      <dgm:prSet/>
      <dgm:spPr/>
      <dgm:t>
        <a:bodyPr/>
        <a:lstStyle/>
        <a:p>
          <a:endParaRPr lang="en-US"/>
        </a:p>
      </dgm:t>
    </dgm:pt>
    <dgm:pt modelId="{BE624CCD-F3F4-4538-A380-2025A2E0EF48}" type="sibTrans" cxnId="{0CE57850-F888-46D2-8A3D-C91F1F03D94B}">
      <dgm:prSet/>
      <dgm:spPr/>
      <dgm:t>
        <a:bodyPr/>
        <a:lstStyle/>
        <a:p>
          <a:endParaRPr lang="en-US"/>
        </a:p>
      </dgm:t>
    </dgm:pt>
    <dgm:pt modelId="{7D3BE86C-EC20-4BD7-B0B5-3E69EA8077EC}">
      <dgm:prSet phldrT="[Text]"/>
      <dgm:spPr/>
      <dgm:t>
        <a:bodyPr/>
        <a:lstStyle/>
        <a:p>
          <a:r>
            <a:rPr lang="en-US" dirty="0" smtClean="0"/>
            <a:t>Meets the Enterprise Standards</a:t>
          </a:r>
          <a:endParaRPr lang="en-US" dirty="0"/>
        </a:p>
      </dgm:t>
    </dgm:pt>
    <dgm:pt modelId="{BAE008CA-56AE-455D-8EB7-FAFC7B03C781}" type="parTrans" cxnId="{C7BBD0FD-8719-48B4-83FA-1FC8D674935E}">
      <dgm:prSet/>
      <dgm:spPr/>
      <dgm:t>
        <a:bodyPr/>
        <a:lstStyle/>
        <a:p>
          <a:endParaRPr lang="en-US"/>
        </a:p>
      </dgm:t>
    </dgm:pt>
    <dgm:pt modelId="{22A83607-B1D4-4C6F-AD56-379031E446D2}" type="sibTrans" cxnId="{C7BBD0FD-8719-48B4-83FA-1FC8D674935E}">
      <dgm:prSet/>
      <dgm:spPr/>
      <dgm:t>
        <a:bodyPr/>
        <a:lstStyle/>
        <a:p>
          <a:endParaRPr lang="en-US"/>
        </a:p>
      </dgm:t>
    </dgm:pt>
    <dgm:pt modelId="{E6B6500C-F7AD-4B21-B672-491AFAB6D716}">
      <dgm:prSet phldrT="[Text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dirty="0" smtClean="0"/>
            <a:t>Operational</a:t>
          </a:r>
          <a:endParaRPr lang="en-US" dirty="0"/>
        </a:p>
      </dgm:t>
    </dgm:pt>
    <dgm:pt modelId="{8E4DD475-1A66-4E48-BD3A-E13E21481439}" type="parTrans" cxnId="{F3A40F81-1C52-40DB-9B60-7889314CFAC3}">
      <dgm:prSet/>
      <dgm:spPr/>
      <dgm:t>
        <a:bodyPr/>
        <a:lstStyle/>
        <a:p>
          <a:endParaRPr lang="en-US"/>
        </a:p>
      </dgm:t>
    </dgm:pt>
    <dgm:pt modelId="{63106F22-1E2F-428C-94AA-1A80D3331211}" type="sibTrans" cxnId="{F3A40F81-1C52-40DB-9B60-7889314CFAC3}">
      <dgm:prSet/>
      <dgm:spPr/>
      <dgm:t>
        <a:bodyPr/>
        <a:lstStyle/>
        <a:p>
          <a:endParaRPr lang="en-US"/>
        </a:p>
      </dgm:t>
    </dgm:pt>
    <dgm:pt modelId="{0DD397A8-8A13-4A21-B7E3-EF55F78005F0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Service is Deployed to Production</a:t>
          </a:r>
          <a:endParaRPr lang="en-US" dirty="0"/>
        </a:p>
      </dgm:t>
    </dgm:pt>
    <dgm:pt modelId="{890E1880-6C6C-4F89-9503-786C951A1553}" type="parTrans" cxnId="{FD0FCEE2-88A0-4B6D-A25A-DE44254FC091}">
      <dgm:prSet/>
      <dgm:spPr/>
      <dgm:t>
        <a:bodyPr/>
        <a:lstStyle/>
        <a:p>
          <a:endParaRPr lang="en-US"/>
        </a:p>
      </dgm:t>
    </dgm:pt>
    <dgm:pt modelId="{CD72308F-573E-4252-944D-B8F75FC4D5F3}" type="sibTrans" cxnId="{FD0FCEE2-88A0-4B6D-A25A-DE44254FC091}">
      <dgm:prSet/>
      <dgm:spPr/>
      <dgm:t>
        <a:bodyPr/>
        <a:lstStyle/>
        <a:p>
          <a:endParaRPr lang="en-US"/>
        </a:p>
      </dgm:t>
    </dgm:pt>
    <dgm:pt modelId="{F00B9462-9DE9-4FB0-92A1-68E858C74CD4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Re-use Focused</a:t>
          </a:r>
          <a:endParaRPr lang="en-US" dirty="0"/>
        </a:p>
      </dgm:t>
    </dgm:pt>
    <dgm:pt modelId="{69F2E87B-6732-4457-8F83-7070CB8DDE36}" type="parTrans" cxnId="{0467281D-EFF8-43B8-A923-857948212596}">
      <dgm:prSet/>
      <dgm:spPr/>
      <dgm:t>
        <a:bodyPr/>
        <a:lstStyle/>
        <a:p>
          <a:endParaRPr lang="en-US"/>
        </a:p>
      </dgm:t>
    </dgm:pt>
    <dgm:pt modelId="{7EA401B0-7031-4DE0-A094-D65398F861BA}" type="sibTrans" cxnId="{0467281D-EFF8-43B8-A923-857948212596}">
      <dgm:prSet/>
      <dgm:spPr/>
      <dgm:t>
        <a:bodyPr/>
        <a:lstStyle/>
        <a:p>
          <a:endParaRPr lang="en-US"/>
        </a:p>
      </dgm:t>
    </dgm:pt>
    <dgm:pt modelId="{05E7C8B9-2325-4AEE-A5B3-D25E31617794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Capacity Ideation</a:t>
          </a:r>
          <a:endParaRPr lang="en-US" dirty="0"/>
        </a:p>
      </dgm:t>
    </dgm:pt>
    <dgm:pt modelId="{C73E0CE5-7191-4C6A-9056-19338FAAC986}" type="parTrans" cxnId="{61D63251-CC74-433D-BB1A-58E62063C472}">
      <dgm:prSet/>
      <dgm:spPr/>
      <dgm:t>
        <a:bodyPr/>
        <a:lstStyle/>
        <a:p>
          <a:endParaRPr lang="en-US"/>
        </a:p>
      </dgm:t>
    </dgm:pt>
    <dgm:pt modelId="{7AD10CAD-6177-46E3-9201-FF7ED197D9E5}" type="sibTrans" cxnId="{61D63251-CC74-433D-BB1A-58E62063C472}">
      <dgm:prSet/>
      <dgm:spPr/>
      <dgm:t>
        <a:bodyPr/>
        <a:lstStyle/>
        <a:p>
          <a:endParaRPr lang="en-US"/>
        </a:p>
      </dgm:t>
    </dgm:pt>
    <dgm:pt modelId="{0A1E88FE-9B50-4FD0-9BEC-CEE7FF6F9BAF}" type="pres">
      <dgm:prSet presAssocID="{D0977D93-6832-4F55-9E87-945D60AF565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17FC57-C7D2-4B22-8FF1-3CB1F1B52F32}" type="pres">
      <dgm:prSet presAssocID="{303D1883-9E15-4C0F-B220-A2373627DC09}" presName="compNode" presStyleCnt="0"/>
      <dgm:spPr/>
    </dgm:pt>
    <dgm:pt modelId="{396D6B7A-887B-439A-952E-A1DACE41802E}" type="pres">
      <dgm:prSet presAssocID="{303D1883-9E15-4C0F-B220-A2373627DC09}" presName="noGeometry" presStyleCnt="0"/>
      <dgm:spPr/>
    </dgm:pt>
    <dgm:pt modelId="{995FB7AA-9505-4701-A458-91BD24319BD0}" type="pres">
      <dgm:prSet presAssocID="{303D1883-9E15-4C0F-B220-A2373627DC09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C24D78-CD9A-4244-9C21-7C14CD9231C7}" type="pres">
      <dgm:prSet presAssocID="{303D1883-9E15-4C0F-B220-A2373627DC09}" presName="childTextHidden" presStyleLbl="bgAccFollowNode1" presStyleIdx="0" presStyleCnt="3"/>
      <dgm:spPr/>
      <dgm:t>
        <a:bodyPr/>
        <a:lstStyle/>
        <a:p>
          <a:endParaRPr lang="en-US"/>
        </a:p>
      </dgm:t>
    </dgm:pt>
    <dgm:pt modelId="{3970736D-7B9C-4936-9F5C-217710DBB640}" type="pres">
      <dgm:prSet presAssocID="{303D1883-9E15-4C0F-B220-A2373627DC09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E3F1D6-9417-4607-B8FE-7FCCA5309F1B}" type="pres">
      <dgm:prSet presAssocID="{303D1883-9E15-4C0F-B220-A2373627DC09}" presName="aSpace" presStyleCnt="0"/>
      <dgm:spPr/>
    </dgm:pt>
    <dgm:pt modelId="{E52B7A74-4D5E-440D-8865-0C7AF091CAB3}" type="pres">
      <dgm:prSet presAssocID="{B0F7878B-BB44-4AE8-A48D-3AED46C3B548}" presName="compNode" presStyleCnt="0"/>
      <dgm:spPr/>
    </dgm:pt>
    <dgm:pt modelId="{DB27097B-563A-46D5-A2F0-3C5DE719B67E}" type="pres">
      <dgm:prSet presAssocID="{B0F7878B-BB44-4AE8-A48D-3AED46C3B548}" presName="noGeometry" presStyleCnt="0"/>
      <dgm:spPr/>
    </dgm:pt>
    <dgm:pt modelId="{9347BAF8-87BF-4371-B3F6-83070F2B7942}" type="pres">
      <dgm:prSet presAssocID="{B0F7878B-BB44-4AE8-A48D-3AED46C3B548}" presName="childTextVisible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2FA8DE-EB76-461D-BA60-EA756E66ED56}" type="pres">
      <dgm:prSet presAssocID="{B0F7878B-BB44-4AE8-A48D-3AED46C3B548}" presName="childTextHidden" presStyleLbl="bgAccFollowNode1" presStyleIdx="1" presStyleCnt="3"/>
      <dgm:spPr/>
      <dgm:t>
        <a:bodyPr/>
        <a:lstStyle/>
        <a:p>
          <a:endParaRPr lang="en-US"/>
        </a:p>
      </dgm:t>
    </dgm:pt>
    <dgm:pt modelId="{0D4DD992-9779-4469-B512-F3EB81D61D42}" type="pres">
      <dgm:prSet presAssocID="{B0F7878B-BB44-4AE8-A48D-3AED46C3B548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3E2F5E-EBC6-4286-AE8A-A6ECB59ABD4B}" type="pres">
      <dgm:prSet presAssocID="{B0F7878B-BB44-4AE8-A48D-3AED46C3B548}" presName="aSpace" presStyleCnt="0"/>
      <dgm:spPr/>
    </dgm:pt>
    <dgm:pt modelId="{1FCDC1D5-CEC7-42A0-A974-FBC5D876BD0C}" type="pres">
      <dgm:prSet presAssocID="{E6B6500C-F7AD-4B21-B672-491AFAB6D716}" presName="compNode" presStyleCnt="0"/>
      <dgm:spPr/>
    </dgm:pt>
    <dgm:pt modelId="{FA3839E7-929F-460F-82B9-9E87B923F41B}" type="pres">
      <dgm:prSet presAssocID="{E6B6500C-F7AD-4B21-B672-491AFAB6D716}" presName="noGeometry" presStyleCnt="0"/>
      <dgm:spPr/>
    </dgm:pt>
    <dgm:pt modelId="{0F8DEAAB-02FF-4F44-95B2-44AD17C542B2}" type="pres">
      <dgm:prSet presAssocID="{E6B6500C-F7AD-4B21-B672-491AFAB6D716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DB94FD-D0AA-4E03-A255-D17B985D050D}" type="pres">
      <dgm:prSet presAssocID="{E6B6500C-F7AD-4B21-B672-491AFAB6D716}" presName="childTextHidden" presStyleLbl="bgAccFollowNode1" presStyleIdx="2" presStyleCnt="3"/>
      <dgm:spPr/>
      <dgm:t>
        <a:bodyPr/>
        <a:lstStyle/>
        <a:p>
          <a:endParaRPr lang="en-US"/>
        </a:p>
      </dgm:t>
    </dgm:pt>
    <dgm:pt modelId="{19A6B131-23EA-4F2C-9736-42EA42D61A3A}" type="pres">
      <dgm:prSet presAssocID="{E6B6500C-F7AD-4B21-B672-491AFAB6D71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B88ABB-3C67-4453-8CAF-00150611C1FC}" type="presOf" srcId="{4AFB858B-8467-42F9-87F6-50B67050E421}" destId="{2A2FA8DE-EB76-461D-BA60-EA756E66ED56}" srcOrd="1" destOrd="0" presId="urn:microsoft.com/office/officeart/2005/8/layout/hProcess6"/>
    <dgm:cxn modelId="{FE6B7B25-BBB8-4282-BC28-8EC8EF7FDA5C}" type="presOf" srcId="{F00B9462-9DE9-4FB0-92A1-68E858C74CD4}" destId="{0F8DEAAB-02FF-4F44-95B2-44AD17C542B2}" srcOrd="0" destOrd="1" presId="urn:microsoft.com/office/officeart/2005/8/layout/hProcess6"/>
    <dgm:cxn modelId="{57134E46-B2E7-49C5-A172-6EB42F67E7BE}" srcId="{303D1883-9E15-4C0F-B220-A2373627DC09}" destId="{42250F6A-CD7D-4BF6-B8FA-369351F94B1A}" srcOrd="1" destOrd="0" parTransId="{3ADABC96-3E08-4078-A404-ACBF0E419239}" sibTransId="{72B03B32-8F24-4625-B373-864D232469F6}"/>
    <dgm:cxn modelId="{FD0FCEE2-88A0-4B6D-A25A-DE44254FC091}" srcId="{E6B6500C-F7AD-4B21-B672-491AFAB6D716}" destId="{0DD397A8-8A13-4A21-B7E3-EF55F78005F0}" srcOrd="0" destOrd="0" parTransId="{890E1880-6C6C-4F89-9503-786C951A1553}" sibTransId="{CD72308F-573E-4252-944D-B8F75FC4D5F3}"/>
    <dgm:cxn modelId="{148D389E-DE8E-49BC-A95F-D88C41AEE066}" type="presOf" srcId="{303D1883-9E15-4C0F-B220-A2373627DC09}" destId="{3970736D-7B9C-4936-9F5C-217710DBB640}" srcOrd="0" destOrd="0" presId="urn:microsoft.com/office/officeart/2005/8/layout/hProcess6"/>
    <dgm:cxn modelId="{0467281D-EFF8-43B8-A923-857948212596}" srcId="{E6B6500C-F7AD-4B21-B672-491AFAB6D716}" destId="{F00B9462-9DE9-4FB0-92A1-68E858C74CD4}" srcOrd="1" destOrd="0" parTransId="{69F2E87B-6732-4457-8F83-7070CB8DDE36}" sibTransId="{7EA401B0-7031-4DE0-A094-D65398F861BA}"/>
    <dgm:cxn modelId="{D333D4EE-1185-432B-B4D1-0FAA45228092}" type="presOf" srcId="{4E37A3E1-9AFD-4BE3-AAEA-204FB50227C9}" destId="{995FB7AA-9505-4701-A458-91BD24319BD0}" srcOrd="0" destOrd="0" presId="urn:microsoft.com/office/officeart/2005/8/layout/hProcess6"/>
    <dgm:cxn modelId="{066392A2-0773-4115-A078-23927DA43AC3}" type="presOf" srcId="{0DD397A8-8A13-4A21-B7E3-EF55F78005F0}" destId="{54DB94FD-D0AA-4E03-A255-D17B985D050D}" srcOrd="1" destOrd="0" presId="urn:microsoft.com/office/officeart/2005/8/layout/hProcess6"/>
    <dgm:cxn modelId="{4D4E8D1D-15D2-4B37-99F3-7A4D08924DA3}" type="presOf" srcId="{E6B6500C-F7AD-4B21-B672-491AFAB6D716}" destId="{19A6B131-23EA-4F2C-9736-42EA42D61A3A}" srcOrd="0" destOrd="0" presId="urn:microsoft.com/office/officeart/2005/8/layout/hProcess6"/>
    <dgm:cxn modelId="{DE619FDF-3674-46F9-8075-E3DA710F2014}" type="presOf" srcId="{42250F6A-CD7D-4BF6-B8FA-369351F94B1A}" destId="{0AC24D78-CD9A-4244-9C21-7C14CD9231C7}" srcOrd="1" destOrd="1" presId="urn:microsoft.com/office/officeart/2005/8/layout/hProcess6"/>
    <dgm:cxn modelId="{0CE57850-F888-46D2-8A3D-C91F1F03D94B}" srcId="{B0F7878B-BB44-4AE8-A48D-3AED46C3B548}" destId="{4AFB858B-8467-42F9-87F6-50B67050E421}" srcOrd="0" destOrd="0" parTransId="{17A9CF87-2CA3-476D-8F5B-F182488E8617}" sibTransId="{BE624CCD-F3F4-4538-A380-2025A2E0EF48}"/>
    <dgm:cxn modelId="{1601992E-B09F-478C-9CD3-36A62CD5D288}" srcId="{303D1883-9E15-4C0F-B220-A2373627DC09}" destId="{4E37A3E1-9AFD-4BE3-AAEA-204FB50227C9}" srcOrd="0" destOrd="0" parTransId="{FFFA26D7-37F4-4EDA-8BF4-39670818D74C}" sibTransId="{78F8C570-C61F-409E-9FDF-59983A14498F}"/>
    <dgm:cxn modelId="{D452FF92-3FB0-47D5-8B14-928B3ADFC57A}" type="presOf" srcId="{05E7C8B9-2325-4AEE-A5B3-D25E31617794}" destId="{0F8DEAAB-02FF-4F44-95B2-44AD17C542B2}" srcOrd="0" destOrd="2" presId="urn:microsoft.com/office/officeart/2005/8/layout/hProcess6"/>
    <dgm:cxn modelId="{BCE5A3F2-DFD7-4BC1-B1F6-73122733F61E}" srcId="{D0977D93-6832-4F55-9E87-945D60AF5657}" destId="{303D1883-9E15-4C0F-B220-A2373627DC09}" srcOrd="0" destOrd="0" parTransId="{7174EFF8-2A77-40E6-BA6A-03FEF0205082}" sibTransId="{0D86E371-FC71-4747-972E-FB622587B157}"/>
    <dgm:cxn modelId="{F3A40F81-1C52-40DB-9B60-7889314CFAC3}" srcId="{D0977D93-6832-4F55-9E87-945D60AF5657}" destId="{E6B6500C-F7AD-4B21-B672-491AFAB6D716}" srcOrd="2" destOrd="0" parTransId="{8E4DD475-1A66-4E48-BD3A-E13E21481439}" sibTransId="{63106F22-1E2F-428C-94AA-1A80D3331211}"/>
    <dgm:cxn modelId="{5A4A3D06-7249-4449-86B9-C47B44133E74}" type="presOf" srcId="{7D3BE86C-EC20-4BD7-B0B5-3E69EA8077EC}" destId="{9347BAF8-87BF-4371-B3F6-83070F2B7942}" srcOrd="0" destOrd="1" presId="urn:microsoft.com/office/officeart/2005/8/layout/hProcess6"/>
    <dgm:cxn modelId="{C7BBD0FD-8719-48B4-83FA-1FC8D674935E}" srcId="{B0F7878B-BB44-4AE8-A48D-3AED46C3B548}" destId="{7D3BE86C-EC20-4BD7-B0B5-3E69EA8077EC}" srcOrd="1" destOrd="0" parTransId="{BAE008CA-56AE-455D-8EB7-FAFC7B03C781}" sibTransId="{22A83607-B1D4-4C6F-AD56-379031E446D2}"/>
    <dgm:cxn modelId="{324EDEEE-1064-4E97-B350-905007C23EA6}" type="presOf" srcId="{4E37A3E1-9AFD-4BE3-AAEA-204FB50227C9}" destId="{0AC24D78-CD9A-4244-9C21-7C14CD9231C7}" srcOrd="1" destOrd="0" presId="urn:microsoft.com/office/officeart/2005/8/layout/hProcess6"/>
    <dgm:cxn modelId="{66975C07-F96C-49ED-ADBF-B9D29ED3AC6D}" type="presOf" srcId="{D0977D93-6832-4F55-9E87-945D60AF5657}" destId="{0A1E88FE-9B50-4FD0-9BEC-CEE7FF6F9BAF}" srcOrd="0" destOrd="0" presId="urn:microsoft.com/office/officeart/2005/8/layout/hProcess6"/>
    <dgm:cxn modelId="{D396B5B3-6467-43FD-9D57-AF99C5BD1A7A}" type="presOf" srcId="{0DD397A8-8A13-4A21-B7E3-EF55F78005F0}" destId="{0F8DEAAB-02FF-4F44-95B2-44AD17C542B2}" srcOrd="0" destOrd="0" presId="urn:microsoft.com/office/officeart/2005/8/layout/hProcess6"/>
    <dgm:cxn modelId="{049B44BA-37C2-47E4-947B-F56D14A1B32D}" type="presOf" srcId="{4AFB858B-8467-42F9-87F6-50B67050E421}" destId="{9347BAF8-87BF-4371-B3F6-83070F2B7942}" srcOrd="0" destOrd="0" presId="urn:microsoft.com/office/officeart/2005/8/layout/hProcess6"/>
    <dgm:cxn modelId="{1B86E822-479D-483D-8F9E-539C56646B4D}" type="presOf" srcId="{F00B9462-9DE9-4FB0-92A1-68E858C74CD4}" destId="{54DB94FD-D0AA-4E03-A255-D17B985D050D}" srcOrd="1" destOrd="1" presId="urn:microsoft.com/office/officeart/2005/8/layout/hProcess6"/>
    <dgm:cxn modelId="{D63FF004-73EB-423A-B412-B8384A09BBDF}" type="presOf" srcId="{7D3BE86C-EC20-4BD7-B0B5-3E69EA8077EC}" destId="{2A2FA8DE-EB76-461D-BA60-EA756E66ED56}" srcOrd="1" destOrd="1" presId="urn:microsoft.com/office/officeart/2005/8/layout/hProcess6"/>
    <dgm:cxn modelId="{1F406102-BBF2-4380-BC7E-A62A36FE526B}" type="presOf" srcId="{42250F6A-CD7D-4BF6-B8FA-369351F94B1A}" destId="{995FB7AA-9505-4701-A458-91BD24319BD0}" srcOrd="0" destOrd="1" presId="urn:microsoft.com/office/officeart/2005/8/layout/hProcess6"/>
    <dgm:cxn modelId="{6C59A18C-CC69-4FB9-913D-40A250015037}" type="presOf" srcId="{B0F7878B-BB44-4AE8-A48D-3AED46C3B548}" destId="{0D4DD992-9779-4469-B512-F3EB81D61D42}" srcOrd="0" destOrd="0" presId="urn:microsoft.com/office/officeart/2005/8/layout/hProcess6"/>
    <dgm:cxn modelId="{DA47B89C-D994-414C-903C-A32C87F0CAB6}" srcId="{D0977D93-6832-4F55-9E87-945D60AF5657}" destId="{B0F7878B-BB44-4AE8-A48D-3AED46C3B548}" srcOrd="1" destOrd="0" parTransId="{BC631C32-A749-486F-821C-F41FA3F2617C}" sibTransId="{3C0F844A-A3D4-4F7D-85C9-1EEC99F0ED05}"/>
    <dgm:cxn modelId="{61D63251-CC74-433D-BB1A-58E62063C472}" srcId="{E6B6500C-F7AD-4B21-B672-491AFAB6D716}" destId="{05E7C8B9-2325-4AEE-A5B3-D25E31617794}" srcOrd="2" destOrd="0" parTransId="{C73E0CE5-7191-4C6A-9056-19338FAAC986}" sibTransId="{7AD10CAD-6177-46E3-9201-FF7ED197D9E5}"/>
    <dgm:cxn modelId="{55A1C2C5-7A5B-4EAC-B3B6-DE8C8A04B157}" type="presOf" srcId="{05E7C8B9-2325-4AEE-A5B3-D25E31617794}" destId="{54DB94FD-D0AA-4E03-A255-D17B985D050D}" srcOrd="1" destOrd="2" presId="urn:microsoft.com/office/officeart/2005/8/layout/hProcess6"/>
    <dgm:cxn modelId="{340A8059-C163-4C2B-974D-1C9A3800A202}" type="presParOf" srcId="{0A1E88FE-9B50-4FD0-9BEC-CEE7FF6F9BAF}" destId="{6017FC57-C7D2-4B22-8FF1-3CB1F1B52F32}" srcOrd="0" destOrd="0" presId="urn:microsoft.com/office/officeart/2005/8/layout/hProcess6"/>
    <dgm:cxn modelId="{5870F1C7-A40D-4B95-A79B-9A27DDC7F765}" type="presParOf" srcId="{6017FC57-C7D2-4B22-8FF1-3CB1F1B52F32}" destId="{396D6B7A-887B-439A-952E-A1DACE41802E}" srcOrd="0" destOrd="0" presId="urn:microsoft.com/office/officeart/2005/8/layout/hProcess6"/>
    <dgm:cxn modelId="{01F5B937-E0A3-4773-B7D3-C4970CC53544}" type="presParOf" srcId="{6017FC57-C7D2-4B22-8FF1-3CB1F1B52F32}" destId="{995FB7AA-9505-4701-A458-91BD24319BD0}" srcOrd="1" destOrd="0" presId="urn:microsoft.com/office/officeart/2005/8/layout/hProcess6"/>
    <dgm:cxn modelId="{F10F23FA-AD6B-43B4-AFF9-E0AFE9E374CF}" type="presParOf" srcId="{6017FC57-C7D2-4B22-8FF1-3CB1F1B52F32}" destId="{0AC24D78-CD9A-4244-9C21-7C14CD9231C7}" srcOrd="2" destOrd="0" presId="urn:microsoft.com/office/officeart/2005/8/layout/hProcess6"/>
    <dgm:cxn modelId="{C39CA27C-6574-4D2F-A7D9-CAD10B150288}" type="presParOf" srcId="{6017FC57-C7D2-4B22-8FF1-3CB1F1B52F32}" destId="{3970736D-7B9C-4936-9F5C-217710DBB640}" srcOrd="3" destOrd="0" presId="urn:microsoft.com/office/officeart/2005/8/layout/hProcess6"/>
    <dgm:cxn modelId="{DBC5683E-FA1C-4974-878F-80C4865DACE2}" type="presParOf" srcId="{0A1E88FE-9B50-4FD0-9BEC-CEE7FF6F9BAF}" destId="{BAE3F1D6-9417-4607-B8FE-7FCCA5309F1B}" srcOrd="1" destOrd="0" presId="urn:microsoft.com/office/officeart/2005/8/layout/hProcess6"/>
    <dgm:cxn modelId="{E7B27AFD-AD78-4134-B3F4-D3A16E75B569}" type="presParOf" srcId="{0A1E88FE-9B50-4FD0-9BEC-CEE7FF6F9BAF}" destId="{E52B7A74-4D5E-440D-8865-0C7AF091CAB3}" srcOrd="2" destOrd="0" presId="urn:microsoft.com/office/officeart/2005/8/layout/hProcess6"/>
    <dgm:cxn modelId="{BB23F70F-75FC-49FF-A4BF-944F65938526}" type="presParOf" srcId="{E52B7A74-4D5E-440D-8865-0C7AF091CAB3}" destId="{DB27097B-563A-46D5-A2F0-3C5DE719B67E}" srcOrd="0" destOrd="0" presId="urn:microsoft.com/office/officeart/2005/8/layout/hProcess6"/>
    <dgm:cxn modelId="{DD43B929-6055-4EE6-9F74-05736FB1FBD1}" type="presParOf" srcId="{E52B7A74-4D5E-440D-8865-0C7AF091CAB3}" destId="{9347BAF8-87BF-4371-B3F6-83070F2B7942}" srcOrd="1" destOrd="0" presId="urn:microsoft.com/office/officeart/2005/8/layout/hProcess6"/>
    <dgm:cxn modelId="{E4EB6042-4BDA-408C-AF5D-D2D849CCE29B}" type="presParOf" srcId="{E52B7A74-4D5E-440D-8865-0C7AF091CAB3}" destId="{2A2FA8DE-EB76-461D-BA60-EA756E66ED56}" srcOrd="2" destOrd="0" presId="urn:microsoft.com/office/officeart/2005/8/layout/hProcess6"/>
    <dgm:cxn modelId="{7DEB61A2-E26D-4F53-B25B-DC62AD1A4EEE}" type="presParOf" srcId="{E52B7A74-4D5E-440D-8865-0C7AF091CAB3}" destId="{0D4DD992-9779-4469-B512-F3EB81D61D42}" srcOrd="3" destOrd="0" presId="urn:microsoft.com/office/officeart/2005/8/layout/hProcess6"/>
    <dgm:cxn modelId="{B5404964-705C-463D-8459-C7B8EA85856D}" type="presParOf" srcId="{0A1E88FE-9B50-4FD0-9BEC-CEE7FF6F9BAF}" destId="{AD3E2F5E-EBC6-4286-AE8A-A6ECB59ABD4B}" srcOrd="3" destOrd="0" presId="urn:microsoft.com/office/officeart/2005/8/layout/hProcess6"/>
    <dgm:cxn modelId="{D5BD01D9-C14F-419D-A035-9C7FEC4078C0}" type="presParOf" srcId="{0A1E88FE-9B50-4FD0-9BEC-CEE7FF6F9BAF}" destId="{1FCDC1D5-CEC7-42A0-A974-FBC5D876BD0C}" srcOrd="4" destOrd="0" presId="urn:microsoft.com/office/officeart/2005/8/layout/hProcess6"/>
    <dgm:cxn modelId="{38AAC0AD-A165-404C-A5F3-594EF81194E0}" type="presParOf" srcId="{1FCDC1D5-CEC7-42A0-A974-FBC5D876BD0C}" destId="{FA3839E7-929F-460F-82B9-9E87B923F41B}" srcOrd="0" destOrd="0" presId="urn:microsoft.com/office/officeart/2005/8/layout/hProcess6"/>
    <dgm:cxn modelId="{2E43FD42-5DEE-4E79-8DE9-05C82FCDA006}" type="presParOf" srcId="{1FCDC1D5-CEC7-42A0-A974-FBC5D876BD0C}" destId="{0F8DEAAB-02FF-4F44-95B2-44AD17C542B2}" srcOrd="1" destOrd="0" presId="urn:microsoft.com/office/officeart/2005/8/layout/hProcess6"/>
    <dgm:cxn modelId="{D2F23706-ADA4-4A62-8283-12CB351BD03C}" type="presParOf" srcId="{1FCDC1D5-CEC7-42A0-A974-FBC5D876BD0C}" destId="{54DB94FD-D0AA-4E03-A255-D17B985D050D}" srcOrd="2" destOrd="0" presId="urn:microsoft.com/office/officeart/2005/8/layout/hProcess6"/>
    <dgm:cxn modelId="{27D2CDD7-8636-4FBE-9464-057E2C565086}" type="presParOf" srcId="{1FCDC1D5-CEC7-42A0-A974-FBC5D876BD0C}" destId="{19A6B131-23EA-4F2C-9736-42EA42D61A3A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977D93-6832-4F55-9E87-945D60AF5657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3D1883-9E15-4C0F-B220-A2373627DC09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Deprecation</a:t>
          </a:r>
          <a:endParaRPr lang="en-US" dirty="0"/>
        </a:p>
      </dgm:t>
    </dgm:pt>
    <dgm:pt modelId="{7174EFF8-2A77-40E6-BA6A-03FEF0205082}" type="parTrans" cxnId="{BCE5A3F2-DFD7-4BC1-B1F6-73122733F61E}">
      <dgm:prSet/>
      <dgm:spPr/>
      <dgm:t>
        <a:bodyPr/>
        <a:lstStyle/>
        <a:p>
          <a:endParaRPr lang="en-US"/>
        </a:p>
      </dgm:t>
    </dgm:pt>
    <dgm:pt modelId="{0D86E371-FC71-4747-972E-FB622587B157}" type="sibTrans" cxnId="{BCE5A3F2-DFD7-4BC1-B1F6-73122733F61E}">
      <dgm:prSet/>
      <dgm:spPr/>
      <dgm:t>
        <a:bodyPr/>
        <a:lstStyle/>
        <a:p>
          <a:endParaRPr lang="en-US"/>
        </a:p>
      </dgm:t>
    </dgm:pt>
    <dgm:pt modelId="{4E37A3E1-9AFD-4BE3-AAEA-204FB50227C9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Planned Retirement</a:t>
          </a:r>
          <a:endParaRPr lang="en-US" dirty="0"/>
        </a:p>
      </dgm:t>
    </dgm:pt>
    <dgm:pt modelId="{FFFA26D7-37F4-4EDA-8BF4-39670818D74C}" type="parTrans" cxnId="{1601992E-B09F-478C-9CD3-36A62CD5D288}">
      <dgm:prSet/>
      <dgm:spPr/>
      <dgm:t>
        <a:bodyPr/>
        <a:lstStyle/>
        <a:p>
          <a:endParaRPr lang="en-US"/>
        </a:p>
      </dgm:t>
    </dgm:pt>
    <dgm:pt modelId="{78F8C570-C61F-409E-9FDF-59983A14498F}" type="sibTrans" cxnId="{1601992E-B09F-478C-9CD3-36A62CD5D288}">
      <dgm:prSet/>
      <dgm:spPr/>
      <dgm:t>
        <a:bodyPr/>
        <a:lstStyle/>
        <a:p>
          <a:endParaRPr lang="en-US"/>
        </a:p>
      </dgm:t>
    </dgm:pt>
    <dgm:pt modelId="{42250F6A-CD7D-4BF6-B8FA-369351F94B1A}">
      <dgm:prSet phldrT="[Text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/>
            <a:t>Allows Consumers to Transition Off</a:t>
          </a:r>
          <a:endParaRPr lang="en-US" dirty="0"/>
        </a:p>
      </dgm:t>
    </dgm:pt>
    <dgm:pt modelId="{3ADABC96-3E08-4078-A404-ACBF0E419239}" type="parTrans" cxnId="{57134E46-B2E7-49C5-A172-6EB42F67E7BE}">
      <dgm:prSet/>
      <dgm:spPr/>
      <dgm:t>
        <a:bodyPr/>
        <a:lstStyle/>
        <a:p>
          <a:endParaRPr lang="en-US"/>
        </a:p>
      </dgm:t>
    </dgm:pt>
    <dgm:pt modelId="{72B03B32-8F24-4625-B373-864D232469F6}" type="sibTrans" cxnId="{57134E46-B2E7-49C5-A172-6EB42F67E7BE}">
      <dgm:prSet/>
      <dgm:spPr/>
      <dgm:t>
        <a:bodyPr/>
        <a:lstStyle/>
        <a:p>
          <a:endParaRPr lang="en-US"/>
        </a:p>
      </dgm:t>
    </dgm:pt>
    <dgm:pt modelId="{B0F7878B-BB44-4AE8-A48D-3AED46C3B548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 smtClean="0"/>
            <a:t>Retirement</a:t>
          </a:r>
          <a:endParaRPr lang="en-US" dirty="0"/>
        </a:p>
      </dgm:t>
    </dgm:pt>
    <dgm:pt modelId="{BC631C32-A749-486F-821C-F41FA3F2617C}" type="parTrans" cxnId="{DA47B89C-D994-414C-903C-A32C87F0CAB6}">
      <dgm:prSet/>
      <dgm:spPr/>
      <dgm:t>
        <a:bodyPr/>
        <a:lstStyle/>
        <a:p>
          <a:endParaRPr lang="en-US"/>
        </a:p>
      </dgm:t>
    </dgm:pt>
    <dgm:pt modelId="{3C0F844A-A3D4-4F7D-85C9-1EEC99F0ED05}" type="sibTrans" cxnId="{DA47B89C-D994-414C-903C-A32C87F0CAB6}">
      <dgm:prSet/>
      <dgm:spPr/>
      <dgm:t>
        <a:bodyPr/>
        <a:lstStyle/>
        <a:p>
          <a:endParaRPr lang="en-US"/>
        </a:p>
      </dgm:t>
    </dgm:pt>
    <dgm:pt modelId="{4AFB858B-8467-42F9-87F6-50B67050E421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Service No Longer Supported</a:t>
          </a:r>
          <a:endParaRPr lang="en-US" dirty="0"/>
        </a:p>
      </dgm:t>
    </dgm:pt>
    <dgm:pt modelId="{17A9CF87-2CA3-476D-8F5B-F182488E8617}" type="parTrans" cxnId="{0CE57850-F888-46D2-8A3D-C91F1F03D94B}">
      <dgm:prSet/>
      <dgm:spPr/>
      <dgm:t>
        <a:bodyPr/>
        <a:lstStyle/>
        <a:p>
          <a:endParaRPr lang="en-US"/>
        </a:p>
      </dgm:t>
    </dgm:pt>
    <dgm:pt modelId="{BE624CCD-F3F4-4538-A380-2025A2E0EF48}" type="sibTrans" cxnId="{0CE57850-F888-46D2-8A3D-C91F1F03D94B}">
      <dgm:prSet/>
      <dgm:spPr/>
      <dgm:t>
        <a:bodyPr/>
        <a:lstStyle/>
        <a:p>
          <a:endParaRPr lang="en-US"/>
        </a:p>
      </dgm:t>
    </dgm:pt>
    <dgm:pt modelId="{7D3BE86C-EC20-4BD7-B0B5-3E69EA8077EC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 smtClean="0"/>
            <a:t>End of Investment</a:t>
          </a:r>
          <a:endParaRPr lang="en-US" dirty="0"/>
        </a:p>
      </dgm:t>
    </dgm:pt>
    <dgm:pt modelId="{BAE008CA-56AE-455D-8EB7-FAFC7B03C781}" type="parTrans" cxnId="{C7BBD0FD-8719-48B4-83FA-1FC8D674935E}">
      <dgm:prSet/>
      <dgm:spPr/>
      <dgm:t>
        <a:bodyPr/>
        <a:lstStyle/>
        <a:p>
          <a:endParaRPr lang="en-US"/>
        </a:p>
      </dgm:t>
    </dgm:pt>
    <dgm:pt modelId="{22A83607-B1D4-4C6F-AD56-379031E446D2}" type="sibTrans" cxnId="{C7BBD0FD-8719-48B4-83FA-1FC8D674935E}">
      <dgm:prSet/>
      <dgm:spPr/>
      <dgm:t>
        <a:bodyPr/>
        <a:lstStyle/>
        <a:p>
          <a:endParaRPr lang="en-US"/>
        </a:p>
      </dgm:t>
    </dgm:pt>
    <dgm:pt modelId="{0A1E88FE-9B50-4FD0-9BEC-CEE7FF6F9BAF}" type="pres">
      <dgm:prSet presAssocID="{D0977D93-6832-4F55-9E87-945D60AF565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17FC57-C7D2-4B22-8FF1-3CB1F1B52F32}" type="pres">
      <dgm:prSet presAssocID="{303D1883-9E15-4C0F-B220-A2373627DC09}" presName="compNode" presStyleCnt="0"/>
      <dgm:spPr/>
    </dgm:pt>
    <dgm:pt modelId="{396D6B7A-887B-439A-952E-A1DACE41802E}" type="pres">
      <dgm:prSet presAssocID="{303D1883-9E15-4C0F-B220-A2373627DC09}" presName="noGeometry" presStyleCnt="0"/>
      <dgm:spPr/>
    </dgm:pt>
    <dgm:pt modelId="{995FB7AA-9505-4701-A458-91BD24319BD0}" type="pres">
      <dgm:prSet presAssocID="{303D1883-9E15-4C0F-B220-A2373627DC09}" presName="childTextVisible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C24D78-CD9A-4244-9C21-7C14CD9231C7}" type="pres">
      <dgm:prSet presAssocID="{303D1883-9E15-4C0F-B220-A2373627DC09}" presName="childTextHidden" presStyleLbl="bgAccFollowNode1" presStyleIdx="0" presStyleCnt="2"/>
      <dgm:spPr/>
      <dgm:t>
        <a:bodyPr/>
        <a:lstStyle/>
        <a:p>
          <a:endParaRPr lang="en-US"/>
        </a:p>
      </dgm:t>
    </dgm:pt>
    <dgm:pt modelId="{3970736D-7B9C-4936-9F5C-217710DBB640}" type="pres">
      <dgm:prSet presAssocID="{303D1883-9E15-4C0F-B220-A2373627DC09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E3F1D6-9417-4607-B8FE-7FCCA5309F1B}" type="pres">
      <dgm:prSet presAssocID="{303D1883-9E15-4C0F-B220-A2373627DC09}" presName="aSpace" presStyleCnt="0"/>
      <dgm:spPr/>
    </dgm:pt>
    <dgm:pt modelId="{E52B7A74-4D5E-440D-8865-0C7AF091CAB3}" type="pres">
      <dgm:prSet presAssocID="{B0F7878B-BB44-4AE8-A48D-3AED46C3B548}" presName="compNode" presStyleCnt="0"/>
      <dgm:spPr/>
    </dgm:pt>
    <dgm:pt modelId="{DB27097B-563A-46D5-A2F0-3C5DE719B67E}" type="pres">
      <dgm:prSet presAssocID="{B0F7878B-BB44-4AE8-A48D-3AED46C3B548}" presName="noGeometry" presStyleCnt="0"/>
      <dgm:spPr/>
    </dgm:pt>
    <dgm:pt modelId="{9347BAF8-87BF-4371-B3F6-83070F2B7942}" type="pres">
      <dgm:prSet presAssocID="{B0F7878B-BB44-4AE8-A48D-3AED46C3B548}" presName="childTextVisible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2FA8DE-EB76-461D-BA60-EA756E66ED56}" type="pres">
      <dgm:prSet presAssocID="{B0F7878B-BB44-4AE8-A48D-3AED46C3B548}" presName="childTextHidden" presStyleLbl="bgAccFollowNode1" presStyleIdx="1" presStyleCnt="2"/>
      <dgm:spPr/>
      <dgm:t>
        <a:bodyPr/>
        <a:lstStyle/>
        <a:p>
          <a:endParaRPr lang="en-US"/>
        </a:p>
      </dgm:t>
    </dgm:pt>
    <dgm:pt modelId="{0D4DD992-9779-4469-B512-F3EB81D61D42}" type="pres">
      <dgm:prSet presAssocID="{B0F7878B-BB44-4AE8-A48D-3AED46C3B54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4F5596-E68A-4369-BBD1-096D1602291D}" type="presOf" srcId="{B0F7878B-BB44-4AE8-A48D-3AED46C3B548}" destId="{0D4DD992-9779-4469-B512-F3EB81D61D42}" srcOrd="0" destOrd="0" presId="urn:microsoft.com/office/officeart/2005/8/layout/hProcess6"/>
    <dgm:cxn modelId="{0B68D5DE-766A-4C1C-A3DB-AE50B5E3674B}" type="presOf" srcId="{7D3BE86C-EC20-4BD7-B0B5-3E69EA8077EC}" destId="{2A2FA8DE-EB76-461D-BA60-EA756E66ED56}" srcOrd="1" destOrd="1" presId="urn:microsoft.com/office/officeart/2005/8/layout/hProcess6"/>
    <dgm:cxn modelId="{BCE5A3F2-DFD7-4BC1-B1F6-73122733F61E}" srcId="{D0977D93-6832-4F55-9E87-945D60AF5657}" destId="{303D1883-9E15-4C0F-B220-A2373627DC09}" srcOrd="0" destOrd="0" parTransId="{7174EFF8-2A77-40E6-BA6A-03FEF0205082}" sibTransId="{0D86E371-FC71-4747-972E-FB622587B157}"/>
    <dgm:cxn modelId="{307D2C76-520F-40F1-9C2D-6EBC60C4F288}" type="presOf" srcId="{42250F6A-CD7D-4BF6-B8FA-369351F94B1A}" destId="{0AC24D78-CD9A-4244-9C21-7C14CD9231C7}" srcOrd="1" destOrd="1" presId="urn:microsoft.com/office/officeart/2005/8/layout/hProcess6"/>
    <dgm:cxn modelId="{1601992E-B09F-478C-9CD3-36A62CD5D288}" srcId="{303D1883-9E15-4C0F-B220-A2373627DC09}" destId="{4E37A3E1-9AFD-4BE3-AAEA-204FB50227C9}" srcOrd="0" destOrd="0" parTransId="{FFFA26D7-37F4-4EDA-8BF4-39670818D74C}" sibTransId="{78F8C570-C61F-409E-9FDF-59983A14498F}"/>
    <dgm:cxn modelId="{26FA1898-7FB7-4408-9E62-7F8C7204A9E2}" type="presOf" srcId="{4AFB858B-8467-42F9-87F6-50B67050E421}" destId="{2A2FA8DE-EB76-461D-BA60-EA756E66ED56}" srcOrd="1" destOrd="0" presId="urn:microsoft.com/office/officeart/2005/8/layout/hProcess6"/>
    <dgm:cxn modelId="{B7B853B0-82B0-4983-B7EF-18857E5240BB}" type="presOf" srcId="{303D1883-9E15-4C0F-B220-A2373627DC09}" destId="{3970736D-7B9C-4936-9F5C-217710DBB640}" srcOrd="0" destOrd="0" presId="urn:microsoft.com/office/officeart/2005/8/layout/hProcess6"/>
    <dgm:cxn modelId="{428404F8-9072-4101-8E82-CABDDDB4DB7D}" type="presOf" srcId="{42250F6A-CD7D-4BF6-B8FA-369351F94B1A}" destId="{995FB7AA-9505-4701-A458-91BD24319BD0}" srcOrd="0" destOrd="1" presId="urn:microsoft.com/office/officeart/2005/8/layout/hProcess6"/>
    <dgm:cxn modelId="{DA47B89C-D994-414C-903C-A32C87F0CAB6}" srcId="{D0977D93-6832-4F55-9E87-945D60AF5657}" destId="{B0F7878B-BB44-4AE8-A48D-3AED46C3B548}" srcOrd="1" destOrd="0" parTransId="{BC631C32-A749-486F-821C-F41FA3F2617C}" sibTransId="{3C0F844A-A3D4-4F7D-85C9-1EEC99F0ED05}"/>
    <dgm:cxn modelId="{BE292F34-A947-4EA1-AB28-14DF8EF89D95}" type="presOf" srcId="{D0977D93-6832-4F55-9E87-945D60AF5657}" destId="{0A1E88FE-9B50-4FD0-9BEC-CEE7FF6F9BAF}" srcOrd="0" destOrd="0" presId="urn:microsoft.com/office/officeart/2005/8/layout/hProcess6"/>
    <dgm:cxn modelId="{1269457B-FC55-4152-844E-E196ECAC8040}" type="presOf" srcId="{4AFB858B-8467-42F9-87F6-50B67050E421}" destId="{9347BAF8-87BF-4371-B3F6-83070F2B7942}" srcOrd="0" destOrd="0" presId="urn:microsoft.com/office/officeart/2005/8/layout/hProcess6"/>
    <dgm:cxn modelId="{D86A57D5-C777-49FF-9FE7-8499597E2540}" type="presOf" srcId="{4E37A3E1-9AFD-4BE3-AAEA-204FB50227C9}" destId="{995FB7AA-9505-4701-A458-91BD24319BD0}" srcOrd="0" destOrd="0" presId="urn:microsoft.com/office/officeart/2005/8/layout/hProcess6"/>
    <dgm:cxn modelId="{57134E46-B2E7-49C5-A172-6EB42F67E7BE}" srcId="{303D1883-9E15-4C0F-B220-A2373627DC09}" destId="{42250F6A-CD7D-4BF6-B8FA-369351F94B1A}" srcOrd="1" destOrd="0" parTransId="{3ADABC96-3E08-4078-A404-ACBF0E419239}" sibTransId="{72B03B32-8F24-4625-B373-864D232469F6}"/>
    <dgm:cxn modelId="{B0E2E91F-64A3-4356-A1A6-FAC2FD7B1BFD}" type="presOf" srcId="{7D3BE86C-EC20-4BD7-B0B5-3E69EA8077EC}" destId="{9347BAF8-87BF-4371-B3F6-83070F2B7942}" srcOrd="0" destOrd="1" presId="urn:microsoft.com/office/officeart/2005/8/layout/hProcess6"/>
    <dgm:cxn modelId="{0CE57850-F888-46D2-8A3D-C91F1F03D94B}" srcId="{B0F7878B-BB44-4AE8-A48D-3AED46C3B548}" destId="{4AFB858B-8467-42F9-87F6-50B67050E421}" srcOrd="0" destOrd="0" parTransId="{17A9CF87-2CA3-476D-8F5B-F182488E8617}" sibTransId="{BE624CCD-F3F4-4538-A380-2025A2E0EF48}"/>
    <dgm:cxn modelId="{2E93F88A-D556-4D40-96DC-790E9286E482}" type="presOf" srcId="{4E37A3E1-9AFD-4BE3-AAEA-204FB50227C9}" destId="{0AC24D78-CD9A-4244-9C21-7C14CD9231C7}" srcOrd="1" destOrd="0" presId="urn:microsoft.com/office/officeart/2005/8/layout/hProcess6"/>
    <dgm:cxn modelId="{C7BBD0FD-8719-48B4-83FA-1FC8D674935E}" srcId="{B0F7878B-BB44-4AE8-A48D-3AED46C3B548}" destId="{7D3BE86C-EC20-4BD7-B0B5-3E69EA8077EC}" srcOrd="1" destOrd="0" parTransId="{BAE008CA-56AE-455D-8EB7-FAFC7B03C781}" sibTransId="{22A83607-B1D4-4C6F-AD56-379031E446D2}"/>
    <dgm:cxn modelId="{D9CB6DC5-44ED-40D0-969B-890CBAA96DBC}" type="presParOf" srcId="{0A1E88FE-9B50-4FD0-9BEC-CEE7FF6F9BAF}" destId="{6017FC57-C7D2-4B22-8FF1-3CB1F1B52F32}" srcOrd="0" destOrd="0" presId="urn:microsoft.com/office/officeart/2005/8/layout/hProcess6"/>
    <dgm:cxn modelId="{932AF622-004D-4349-A30E-7A8B6727C49F}" type="presParOf" srcId="{6017FC57-C7D2-4B22-8FF1-3CB1F1B52F32}" destId="{396D6B7A-887B-439A-952E-A1DACE41802E}" srcOrd="0" destOrd="0" presId="urn:microsoft.com/office/officeart/2005/8/layout/hProcess6"/>
    <dgm:cxn modelId="{09098097-2AF7-4AFB-8D70-E33197131606}" type="presParOf" srcId="{6017FC57-C7D2-4B22-8FF1-3CB1F1B52F32}" destId="{995FB7AA-9505-4701-A458-91BD24319BD0}" srcOrd="1" destOrd="0" presId="urn:microsoft.com/office/officeart/2005/8/layout/hProcess6"/>
    <dgm:cxn modelId="{2666B9FD-0216-49E9-91F3-0AF4AA8DDB17}" type="presParOf" srcId="{6017FC57-C7D2-4B22-8FF1-3CB1F1B52F32}" destId="{0AC24D78-CD9A-4244-9C21-7C14CD9231C7}" srcOrd="2" destOrd="0" presId="urn:microsoft.com/office/officeart/2005/8/layout/hProcess6"/>
    <dgm:cxn modelId="{E9B4884E-7038-4F5C-951F-45586D4D75B8}" type="presParOf" srcId="{6017FC57-C7D2-4B22-8FF1-3CB1F1B52F32}" destId="{3970736D-7B9C-4936-9F5C-217710DBB640}" srcOrd="3" destOrd="0" presId="urn:microsoft.com/office/officeart/2005/8/layout/hProcess6"/>
    <dgm:cxn modelId="{36581D19-497A-4ED8-9DE0-D58EB622FE49}" type="presParOf" srcId="{0A1E88FE-9B50-4FD0-9BEC-CEE7FF6F9BAF}" destId="{BAE3F1D6-9417-4607-B8FE-7FCCA5309F1B}" srcOrd="1" destOrd="0" presId="urn:microsoft.com/office/officeart/2005/8/layout/hProcess6"/>
    <dgm:cxn modelId="{FD437DE1-CDC0-411F-A299-C2F65D8C9CD2}" type="presParOf" srcId="{0A1E88FE-9B50-4FD0-9BEC-CEE7FF6F9BAF}" destId="{E52B7A74-4D5E-440D-8865-0C7AF091CAB3}" srcOrd="2" destOrd="0" presId="urn:microsoft.com/office/officeart/2005/8/layout/hProcess6"/>
    <dgm:cxn modelId="{39768E70-9E8D-4F51-B31C-7101993F003B}" type="presParOf" srcId="{E52B7A74-4D5E-440D-8865-0C7AF091CAB3}" destId="{DB27097B-563A-46D5-A2F0-3C5DE719B67E}" srcOrd="0" destOrd="0" presId="urn:microsoft.com/office/officeart/2005/8/layout/hProcess6"/>
    <dgm:cxn modelId="{B6439454-627B-4A62-9060-9455A3466B86}" type="presParOf" srcId="{E52B7A74-4D5E-440D-8865-0C7AF091CAB3}" destId="{9347BAF8-87BF-4371-B3F6-83070F2B7942}" srcOrd="1" destOrd="0" presId="urn:microsoft.com/office/officeart/2005/8/layout/hProcess6"/>
    <dgm:cxn modelId="{B56C244F-836B-4D5C-BA4D-2C86DA9B5B50}" type="presParOf" srcId="{E52B7A74-4D5E-440D-8865-0C7AF091CAB3}" destId="{2A2FA8DE-EB76-461D-BA60-EA756E66ED56}" srcOrd="2" destOrd="0" presId="urn:microsoft.com/office/officeart/2005/8/layout/hProcess6"/>
    <dgm:cxn modelId="{BB701ED2-DDED-4847-88A3-99119C17AF28}" type="presParOf" srcId="{E52B7A74-4D5E-440D-8865-0C7AF091CAB3}" destId="{0D4DD992-9779-4469-B512-F3EB81D61D42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5FB7AA-9505-4701-A458-91BD24319BD0}">
      <dsp:nvSpPr>
        <dsp:cNvPr id="0" name=""/>
        <dsp:cNvSpPr/>
      </dsp:nvSpPr>
      <dsp:spPr>
        <a:xfrm>
          <a:off x="304288" y="41370"/>
          <a:ext cx="1208001" cy="1055945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3810" rIns="7620" bIns="3810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" kern="1200" dirty="0" smtClean="0"/>
            <a:t>Pre-acquisition</a:t>
          </a:r>
          <a:endParaRPr lang="en-US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" kern="1200" dirty="0" smtClean="0"/>
            <a:t>End User focused</a:t>
          </a:r>
          <a:endParaRPr lang="en-US" sz="600" kern="1200" dirty="0"/>
        </a:p>
      </dsp:txBody>
      <dsp:txXfrm>
        <a:off x="606288" y="41370"/>
        <a:ext cx="906001" cy="1055945"/>
      </dsp:txXfrm>
    </dsp:sp>
    <dsp:sp modelId="{3970736D-7B9C-4936-9F5C-217710DBB640}">
      <dsp:nvSpPr>
        <dsp:cNvPr id="0" name=""/>
        <dsp:cNvSpPr/>
      </dsp:nvSpPr>
      <dsp:spPr>
        <a:xfrm>
          <a:off x="2287" y="267343"/>
          <a:ext cx="604000" cy="604000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Planning</a:t>
          </a:r>
          <a:endParaRPr lang="en-US" sz="500" kern="1200" dirty="0"/>
        </a:p>
      </dsp:txBody>
      <dsp:txXfrm>
        <a:off x="2287" y="267343"/>
        <a:ext cx="604000" cy="604000"/>
      </dsp:txXfrm>
    </dsp:sp>
    <dsp:sp modelId="{9347BAF8-87BF-4371-B3F6-83070F2B7942}">
      <dsp:nvSpPr>
        <dsp:cNvPr id="0" name=""/>
        <dsp:cNvSpPr/>
      </dsp:nvSpPr>
      <dsp:spPr>
        <a:xfrm>
          <a:off x="1889789" y="41370"/>
          <a:ext cx="1208001" cy="1055945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3810" rIns="7620" bIns="3810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" kern="1200" dirty="0" smtClean="0"/>
            <a:t>Quasi-acquisition</a:t>
          </a:r>
          <a:endParaRPr lang="en-US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" kern="1200" dirty="0" smtClean="0"/>
            <a:t>Governance driven</a:t>
          </a:r>
          <a:endParaRPr lang="en-US" sz="600" kern="1200" dirty="0"/>
        </a:p>
      </dsp:txBody>
      <dsp:txXfrm>
        <a:off x="2191790" y="41370"/>
        <a:ext cx="906001" cy="1055945"/>
      </dsp:txXfrm>
    </dsp:sp>
    <dsp:sp modelId="{0D4DD992-9779-4469-B512-F3EB81D61D42}">
      <dsp:nvSpPr>
        <dsp:cNvPr id="0" name=""/>
        <dsp:cNvSpPr/>
      </dsp:nvSpPr>
      <dsp:spPr>
        <a:xfrm>
          <a:off x="1587789" y="267343"/>
          <a:ext cx="604000" cy="604000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Inception</a:t>
          </a:r>
          <a:endParaRPr lang="en-US" sz="500" kern="1200" dirty="0"/>
        </a:p>
      </dsp:txBody>
      <dsp:txXfrm>
        <a:off x="1587789" y="267343"/>
        <a:ext cx="604000" cy="604000"/>
      </dsp:txXfrm>
    </dsp:sp>
    <dsp:sp modelId="{0F8DEAAB-02FF-4F44-95B2-44AD17C542B2}">
      <dsp:nvSpPr>
        <dsp:cNvPr id="0" name=""/>
        <dsp:cNvSpPr/>
      </dsp:nvSpPr>
      <dsp:spPr>
        <a:xfrm>
          <a:off x="3475291" y="41370"/>
          <a:ext cx="1208001" cy="105594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3810" rIns="7620" bIns="3810" numCol="1" spcCol="1270" anchor="ctr" anchorCtr="0">
          <a:noAutofit/>
        </a:bodyPr>
        <a:lstStyle/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" kern="1200" dirty="0" smtClean="0"/>
            <a:t>First Development Step</a:t>
          </a:r>
          <a:endParaRPr lang="en-US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" kern="1200" dirty="0" smtClean="0"/>
            <a:t>Agile Focused</a:t>
          </a:r>
          <a:endParaRPr lang="en-US" sz="600" kern="1200" dirty="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600" kern="1200" dirty="0" smtClean="0"/>
            <a:t>Capacity Ideation</a:t>
          </a:r>
          <a:endParaRPr lang="en-US" sz="600" kern="1200" dirty="0"/>
        </a:p>
      </dsp:txBody>
      <dsp:txXfrm>
        <a:off x="3777292" y="41370"/>
        <a:ext cx="906001" cy="1055945"/>
      </dsp:txXfrm>
    </dsp:sp>
    <dsp:sp modelId="{19A6B131-23EA-4F2C-9736-42EA42D61A3A}">
      <dsp:nvSpPr>
        <dsp:cNvPr id="0" name=""/>
        <dsp:cNvSpPr/>
      </dsp:nvSpPr>
      <dsp:spPr>
        <a:xfrm>
          <a:off x="3173291" y="267343"/>
          <a:ext cx="604000" cy="6040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Specification</a:t>
          </a:r>
          <a:endParaRPr lang="en-US" sz="500" kern="1200" dirty="0"/>
        </a:p>
      </dsp:txBody>
      <dsp:txXfrm>
        <a:off x="3173291" y="267343"/>
        <a:ext cx="604000" cy="6040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5FB7AA-9505-4701-A458-91BD24319BD0}">
      <dsp:nvSpPr>
        <dsp:cNvPr id="0" name=""/>
        <dsp:cNvSpPr/>
      </dsp:nvSpPr>
      <dsp:spPr>
        <a:xfrm>
          <a:off x="289162" y="47487"/>
          <a:ext cx="1147953" cy="100345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8890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700" kern="1200" dirty="0" smtClean="0"/>
            <a:t>First Testing Steps</a:t>
          </a:r>
          <a:endParaRPr lang="en-US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700" kern="1200" dirty="0" smtClean="0"/>
            <a:t>“Build a little, test a little”</a:t>
          </a:r>
          <a:endParaRPr lang="en-US" sz="700" kern="1200" dirty="0"/>
        </a:p>
      </dsp:txBody>
      <dsp:txXfrm>
        <a:off x="576150" y="47487"/>
        <a:ext cx="860965" cy="1003455"/>
      </dsp:txXfrm>
    </dsp:sp>
    <dsp:sp modelId="{3970736D-7B9C-4936-9F5C-217710DBB640}">
      <dsp:nvSpPr>
        <dsp:cNvPr id="0" name=""/>
        <dsp:cNvSpPr/>
      </dsp:nvSpPr>
      <dsp:spPr>
        <a:xfrm>
          <a:off x="2174" y="262226"/>
          <a:ext cx="573976" cy="5739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Provisioning</a:t>
          </a:r>
          <a:endParaRPr lang="en-US" sz="500" kern="1200" dirty="0"/>
        </a:p>
      </dsp:txBody>
      <dsp:txXfrm>
        <a:off x="2174" y="262226"/>
        <a:ext cx="573976" cy="573976"/>
      </dsp:txXfrm>
    </dsp:sp>
    <dsp:sp modelId="{9347BAF8-87BF-4371-B3F6-83070F2B7942}">
      <dsp:nvSpPr>
        <dsp:cNvPr id="0" name=""/>
        <dsp:cNvSpPr/>
      </dsp:nvSpPr>
      <dsp:spPr>
        <a:xfrm>
          <a:off x="1795851" y="47487"/>
          <a:ext cx="1147953" cy="100345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8890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700" kern="1200" dirty="0" smtClean="0"/>
            <a:t>User needs fulfilled</a:t>
          </a:r>
          <a:endParaRPr lang="en-US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700" kern="1200" dirty="0" smtClean="0"/>
            <a:t>Meets the Enterprise Standards</a:t>
          </a:r>
          <a:endParaRPr lang="en-US" sz="700" kern="1200" dirty="0"/>
        </a:p>
      </dsp:txBody>
      <dsp:txXfrm>
        <a:off x="2082839" y="47487"/>
        <a:ext cx="860965" cy="1003455"/>
      </dsp:txXfrm>
    </dsp:sp>
    <dsp:sp modelId="{0D4DD992-9779-4469-B512-F3EB81D61D42}">
      <dsp:nvSpPr>
        <dsp:cNvPr id="0" name=""/>
        <dsp:cNvSpPr/>
      </dsp:nvSpPr>
      <dsp:spPr>
        <a:xfrm>
          <a:off x="1508863" y="262226"/>
          <a:ext cx="573976" cy="5739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Certification</a:t>
          </a:r>
          <a:endParaRPr lang="en-US" sz="500" kern="1200" dirty="0"/>
        </a:p>
      </dsp:txBody>
      <dsp:txXfrm>
        <a:off x="1508863" y="262226"/>
        <a:ext cx="573976" cy="573976"/>
      </dsp:txXfrm>
    </dsp:sp>
    <dsp:sp modelId="{0F8DEAAB-02FF-4F44-95B2-44AD17C542B2}">
      <dsp:nvSpPr>
        <dsp:cNvPr id="0" name=""/>
        <dsp:cNvSpPr/>
      </dsp:nvSpPr>
      <dsp:spPr>
        <a:xfrm>
          <a:off x="3302540" y="47487"/>
          <a:ext cx="1147953" cy="1003455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8890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700" kern="1200" dirty="0" smtClean="0"/>
            <a:t>Service is Deployed to Production</a:t>
          </a:r>
          <a:endParaRPr lang="en-US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700" kern="1200" dirty="0" smtClean="0"/>
            <a:t>Re-use Focused</a:t>
          </a:r>
          <a:endParaRPr lang="en-US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700" kern="1200" dirty="0" smtClean="0"/>
            <a:t>Capacity Ideation</a:t>
          </a:r>
          <a:endParaRPr lang="en-US" sz="700" kern="1200" dirty="0"/>
        </a:p>
      </dsp:txBody>
      <dsp:txXfrm>
        <a:off x="3589528" y="47487"/>
        <a:ext cx="860965" cy="1003455"/>
      </dsp:txXfrm>
    </dsp:sp>
    <dsp:sp modelId="{19A6B131-23EA-4F2C-9736-42EA42D61A3A}">
      <dsp:nvSpPr>
        <dsp:cNvPr id="0" name=""/>
        <dsp:cNvSpPr/>
      </dsp:nvSpPr>
      <dsp:spPr>
        <a:xfrm>
          <a:off x="3015552" y="262226"/>
          <a:ext cx="573976" cy="573976"/>
        </a:xfrm>
        <a:prstGeom prst="ellipse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Operational</a:t>
          </a:r>
          <a:endParaRPr lang="en-US" sz="500" kern="1200" dirty="0"/>
        </a:p>
      </dsp:txBody>
      <dsp:txXfrm>
        <a:off x="3015552" y="262226"/>
        <a:ext cx="573976" cy="57397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5FB7AA-9505-4701-A458-91BD24319BD0}">
      <dsp:nvSpPr>
        <dsp:cNvPr id="0" name=""/>
        <dsp:cNvSpPr/>
      </dsp:nvSpPr>
      <dsp:spPr>
        <a:xfrm>
          <a:off x="294029" y="186205"/>
          <a:ext cx="1175968" cy="1027944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8890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700" kern="1200" dirty="0" smtClean="0"/>
            <a:t>Planned Retirement</a:t>
          </a:r>
          <a:endParaRPr lang="en-US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700" kern="1200" dirty="0" smtClean="0"/>
            <a:t>Allows Consumers to Transition Off</a:t>
          </a:r>
          <a:endParaRPr lang="en-US" sz="700" kern="1200" dirty="0"/>
        </a:p>
      </dsp:txBody>
      <dsp:txXfrm>
        <a:off x="588021" y="186205"/>
        <a:ext cx="881976" cy="1027944"/>
      </dsp:txXfrm>
    </dsp:sp>
    <dsp:sp modelId="{3970736D-7B9C-4936-9F5C-217710DBB640}">
      <dsp:nvSpPr>
        <dsp:cNvPr id="0" name=""/>
        <dsp:cNvSpPr/>
      </dsp:nvSpPr>
      <dsp:spPr>
        <a:xfrm>
          <a:off x="36" y="406185"/>
          <a:ext cx="587984" cy="587984"/>
        </a:xfrm>
        <a:prstGeom prst="ellipse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Deprecation</a:t>
          </a:r>
          <a:endParaRPr lang="en-US" sz="500" kern="1200" dirty="0"/>
        </a:p>
      </dsp:txBody>
      <dsp:txXfrm>
        <a:off x="36" y="406185"/>
        <a:ext cx="587984" cy="587984"/>
      </dsp:txXfrm>
    </dsp:sp>
    <dsp:sp modelId="{9347BAF8-87BF-4371-B3F6-83070F2B7942}">
      <dsp:nvSpPr>
        <dsp:cNvPr id="0" name=""/>
        <dsp:cNvSpPr/>
      </dsp:nvSpPr>
      <dsp:spPr>
        <a:xfrm>
          <a:off x="1837488" y="186205"/>
          <a:ext cx="1175968" cy="1027944"/>
        </a:xfrm>
        <a:prstGeom prst="rightArrow">
          <a:avLst>
            <a:gd name="adj1" fmla="val 70000"/>
            <a:gd name="adj2" fmla="val 50000"/>
          </a:avLst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4445" rIns="8890" bIns="4445" numCol="1" spcCol="1270" anchor="ctr" anchorCtr="0">
          <a:noAutofit/>
        </a:bodyPr>
        <a:lstStyle/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700" kern="1200" dirty="0" smtClean="0"/>
            <a:t>Service No Longer Supported</a:t>
          </a:r>
          <a:endParaRPr lang="en-US" sz="7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700" kern="1200" dirty="0" smtClean="0"/>
            <a:t>End of Investment</a:t>
          </a:r>
          <a:endParaRPr lang="en-US" sz="700" kern="1200" dirty="0"/>
        </a:p>
      </dsp:txBody>
      <dsp:txXfrm>
        <a:off x="2131480" y="186205"/>
        <a:ext cx="881976" cy="1027944"/>
      </dsp:txXfrm>
    </dsp:sp>
    <dsp:sp modelId="{0D4DD992-9779-4469-B512-F3EB81D61D42}">
      <dsp:nvSpPr>
        <dsp:cNvPr id="0" name=""/>
        <dsp:cNvSpPr/>
      </dsp:nvSpPr>
      <dsp:spPr>
        <a:xfrm>
          <a:off x="1543496" y="406185"/>
          <a:ext cx="587984" cy="587984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" tIns="3175" rIns="3175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Retirement</a:t>
          </a:r>
          <a:endParaRPr lang="en-US" sz="500" kern="1200" dirty="0"/>
        </a:p>
      </dsp:txBody>
      <dsp:txXfrm>
        <a:off x="1543496" y="406185"/>
        <a:ext cx="587984" cy="5879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7CF7C-1467-7745-918E-4DE391C02B02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36151-0076-454B-9617-62C6FF09B7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8318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s" descr="Images_16_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401850" y="0"/>
            <a:ext cx="6742149" cy="3733101"/>
          </a:xfrm>
          <a:prstGeom prst="rect">
            <a:avLst/>
          </a:prstGeom>
        </p:spPr>
      </p:pic>
      <p:sp>
        <p:nvSpPr>
          <p:cNvPr id="5" name="Blue Gradient"/>
          <p:cNvSpPr/>
          <p:nvPr userDrawn="1"/>
        </p:nvSpPr>
        <p:spPr>
          <a:xfrm>
            <a:off x="3154261" y="3314700"/>
            <a:ext cx="5989739" cy="1828800"/>
          </a:xfrm>
          <a:prstGeom prst="rect">
            <a:avLst/>
          </a:prstGeom>
          <a:gradFill flip="none" rotWithShape="1">
            <a:gsLst>
              <a:gs pos="12000">
                <a:schemeClr val="accent2"/>
              </a:gs>
              <a:gs pos="70000">
                <a:schemeClr val="accent3"/>
              </a:gs>
              <a:gs pos="50000">
                <a:schemeClr val="accent3"/>
              </a:gs>
              <a:gs pos="95000">
                <a:schemeClr val="accent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3" name="White Overlay Lines"/>
          <p:cNvGrpSpPr/>
          <p:nvPr userDrawn="1"/>
        </p:nvGrpSpPr>
        <p:grpSpPr>
          <a:xfrm>
            <a:off x="2642531" y="3322040"/>
            <a:ext cx="6516012" cy="1821460"/>
            <a:chOff x="2642531" y="3322040"/>
            <a:chExt cx="6516012" cy="1821460"/>
          </a:xfrm>
        </p:grpSpPr>
        <p:cxnSp>
          <p:nvCxnSpPr>
            <p:cNvPr id="112" name="Straight Connector 111"/>
            <p:cNvCxnSpPr/>
            <p:nvPr userDrawn="1"/>
          </p:nvCxnSpPr>
          <p:spPr>
            <a:xfrm flipH="1">
              <a:off x="3876686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 userDrawn="1"/>
          </p:nvCxnSpPr>
          <p:spPr>
            <a:xfrm flipH="1">
              <a:off x="3794409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 userDrawn="1"/>
          </p:nvCxnSpPr>
          <p:spPr>
            <a:xfrm flipH="1">
              <a:off x="3712132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 userDrawn="1"/>
          </p:nvCxnSpPr>
          <p:spPr>
            <a:xfrm flipH="1">
              <a:off x="3629855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 userDrawn="1"/>
          </p:nvCxnSpPr>
          <p:spPr>
            <a:xfrm flipH="1">
              <a:off x="3547578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 userDrawn="1"/>
          </p:nvCxnSpPr>
          <p:spPr>
            <a:xfrm flipH="1">
              <a:off x="3465301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 userDrawn="1"/>
          </p:nvCxnSpPr>
          <p:spPr>
            <a:xfrm flipH="1">
              <a:off x="3383024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 userDrawn="1"/>
          </p:nvCxnSpPr>
          <p:spPr>
            <a:xfrm flipH="1">
              <a:off x="3300747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 userDrawn="1"/>
          </p:nvCxnSpPr>
          <p:spPr>
            <a:xfrm flipH="1">
              <a:off x="3218470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 userDrawn="1"/>
          </p:nvCxnSpPr>
          <p:spPr>
            <a:xfrm flipH="1">
              <a:off x="3136193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 userDrawn="1"/>
          </p:nvCxnSpPr>
          <p:spPr>
            <a:xfrm flipH="1">
              <a:off x="3053916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 userDrawn="1"/>
          </p:nvCxnSpPr>
          <p:spPr>
            <a:xfrm flipH="1">
              <a:off x="2971639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 userDrawn="1"/>
          </p:nvCxnSpPr>
          <p:spPr>
            <a:xfrm flipH="1">
              <a:off x="2889362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 userDrawn="1"/>
          </p:nvCxnSpPr>
          <p:spPr>
            <a:xfrm flipH="1">
              <a:off x="2807085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 userDrawn="1"/>
          </p:nvCxnSpPr>
          <p:spPr>
            <a:xfrm flipH="1">
              <a:off x="2724808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 userDrawn="1"/>
          </p:nvCxnSpPr>
          <p:spPr>
            <a:xfrm flipH="1">
              <a:off x="2642531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 userDrawn="1"/>
          </p:nvCxnSpPr>
          <p:spPr>
            <a:xfrm flipH="1">
              <a:off x="3958963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 userDrawn="1"/>
          </p:nvCxnSpPr>
          <p:spPr>
            <a:xfrm flipH="1">
              <a:off x="4041240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 userDrawn="1"/>
          </p:nvCxnSpPr>
          <p:spPr>
            <a:xfrm flipH="1">
              <a:off x="4123517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 userDrawn="1"/>
          </p:nvCxnSpPr>
          <p:spPr>
            <a:xfrm flipH="1">
              <a:off x="4205794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 userDrawn="1"/>
          </p:nvCxnSpPr>
          <p:spPr>
            <a:xfrm flipH="1">
              <a:off x="4288071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 userDrawn="1"/>
          </p:nvCxnSpPr>
          <p:spPr>
            <a:xfrm flipH="1">
              <a:off x="4370348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 userDrawn="1"/>
          </p:nvCxnSpPr>
          <p:spPr>
            <a:xfrm flipH="1">
              <a:off x="4452625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 userDrawn="1"/>
          </p:nvCxnSpPr>
          <p:spPr>
            <a:xfrm flipH="1">
              <a:off x="4534902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 userDrawn="1"/>
          </p:nvCxnSpPr>
          <p:spPr>
            <a:xfrm flipH="1">
              <a:off x="4617179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 userDrawn="1"/>
          </p:nvCxnSpPr>
          <p:spPr>
            <a:xfrm flipH="1">
              <a:off x="4699456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 userDrawn="1"/>
          </p:nvCxnSpPr>
          <p:spPr>
            <a:xfrm flipH="1">
              <a:off x="4781733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 userDrawn="1"/>
          </p:nvCxnSpPr>
          <p:spPr>
            <a:xfrm flipH="1">
              <a:off x="4864010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 flipH="1">
              <a:off x="4946287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 userDrawn="1"/>
          </p:nvCxnSpPr>
          <p:spPr>
            <a:xfrm flipH="1">
              <a:off x="5028564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 userDrawn="1"/>
          </p:nvCxnSpPr>
          <p:spPr>
            <a:xfrm flipH="1">
              <a:off x="5110841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 userDrawn="1"/>
          </p:nvCxnSpPr>
          <p:spPr>
            <a:xfrm flipH="1">
              <a:off x="5193118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 userDrawn="1"/>
          </p:nvCxnSpPr>
          <p:spPr>
            <a:xfrm flipH="1">
              <a:off x="5275395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 userDrawn="1"/>
          </p:nvCxnSpPr>
          <p:spPr>
            <a:xfrm flipH="1">
              <a:off x="5357672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 userDrawn="1"/>
          </p:nvCxnSpPr>
          <p:spPr>
            <a:xfrm flipH="1">
              <a:off x="5439949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 userDrawn="1"/>
          </p:nvCxnSpPr>
          <p:spPr>
            <a:xfrm flipH="1">
              <a:off x="5522226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 flipH="1">
              <a:off x="5604503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 flipH="1">
              <a:off x="5686780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 userDrawn="1"/>
          </p:nvCxnSpPr>
          <p:spPr>
            <a:xfrm flipH="1">
              <a:off x="5769057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 userDrawn="1"/>
          </p:nvCxnSpPr>
          <p:spPr>
            <a:xfrm flipH="1">
              <a:off x="5851334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 userDrawn="1"/>
          </p:nvCxnSpPr>
          <p:spPr>
            <a:xfrm flipH="1">
              <a:off x="5933611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 userDrawn="1"/>
          </p:nvCxnSpPr>
          <p:spPr>
            <a:xfrm flipH="1">
              <a:off x="6015888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 userDrawn="1"/>
          </p:nvCxnSpPr>
          <p:spPr>
            <a:xfrm flipH="1">
              <a:off x="6098165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 userDrawn="1"/>
          </p:nvCxnSpPr>
          <p:spPr>
            <a:xfrm flipH="1">
              <a:off x="6180442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 userDrawn="1"/>
          </p:nvCxnSpPr>
          <p:spPr>
            <a:xfrm flipH="1">
              <a:off x="6262719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 userDrawn="1"/>
          </p:nvCxnSpPr>
          <p:spPr>
            <a:xfrm flipH="1">
              <a:off x="6344996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 userDrawn="1"/>
          </p:nvCxnSpPr>
          <p:spPr>
            <a:xfrm flipH="1">
              <a:off x="6427273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 userDrawn="1"/>
          </p:nvCxnSpPr>
          <p:spPr>
            <a:xfrm flipH="1">
              <a:off x="6509550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 userDrawn="1"/>
          </p:nvCxnSpPr>
          <p:spPr>
            <a:xfrm flipH="1">
              <a:off x="6591827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/>
            <p:nvPr userDrawn="1"/>
          </p:nvCxnSpPr>
          <p:spPr>
            <a:xfrm flipH="1">
              <a:off x="6674104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 userDrawn="1"/>
          </p:nvCxnSpPr>
          <p:spPr>
            <a:xfrm flipH="1">
              <a:off x="6756381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 userDrawn="1"/>
          </p:nvCxnSpPr>
          <p:spPr>
            <a:xfrm flipH="1">
              <a:off x="6838658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 userDrawn="1"/>
          </p:nvCxnSpPr>
          <p:spPr>
            <a:xfrm flipH="1">
              <a:off x="6920935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 userDrawn="1"/>
          </p:nvCxnSpPr>
          <p:spPr>
            <a:xfrm flipH="1">
              <a:off x="7003212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 userDrawn="1"/>
          </p:nvCxnSpPr>
          <p:spPr>
            <a:xfrm flipH="1">
              <a:off x="7085489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 userDrawn="1"/>
          </p:nvCxnSpPr>
          <p:spPr>
            <a:xfrm flipH="1">
              <a:off x="7167766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 userDrawn="1"/>
          </p:nvCxnSpPr>
          <p:spPr>
            <a:xfrm flipH="1">
              <a:off x="7250043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 userDrawn="1"/>
          </p:nvCxnSpPr>
          <p:spPr>
            <a:xfrm flipH="1">
              <a:off x="7332320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 userDrawn="1"/>
          </p:nvCxnSpPr>
          <p:spPr>
            <a:xfrm flipH="1">
              <a:off x="7414597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 userDrawn="1"/>
          </p:nvCxnSpPr>
          <p:spPr>
            <a:xfrm flipH="1">
              <a:off x="7496874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 userDrawn="1"/>
          </p:nvCxnSpPr>
          <p:spPr>
            <a:xfrm flipH="1">
              <a:off x="7579151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 userDrawn="1"/>
          </p:nvCxnSpPr>
          <p:spPr>
            <a:xfrm flipH="1">
              <a:off x="7661428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 userDrawn="1"/>
          </p:nvCxnSpPr>
          <p:spPr>
            <a:xfrm flipH="1">
              <a:off x="7743705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 userDrawn="1"/>
          </p:nvCxnSpPr>
          <p:spPr>
            <a:xfrm flipH="1">
              <a:off x="7825982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 userDrawn="1"/>
          </p:nvCxnSpPr>
          <p:spPr>
            <a:xfrm flipH="1">
              <a:off x="7908259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 userDrawn="1"/>
          </p:nvCxnSpPr>
          <p:spPr>
            <a:xfrm flipH="1">
              <a:off x="7990536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 userDrawn="1"/>
          </p:nvCxnSpPr>
          <p:spPr>
            <a:xfrm flipH="1">
              <a:off x="8072813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 userDrawn="1"/>
          </p:nvCxnSpPr>
          <p:spPr>
            <a:xfrm flipH="1">
              <a:off x="8155090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 userDrawn="1"/>
          </p:nvCxnSpPr>
          <p:spPr>
            <a:xfrm flipH="1">
              <a:off x="8237367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 userDrawn="1"/>
          </p:nvCxnSpPr>
          <p:spPr>
            <a:xfrm flipH="1">
              <a:off x="8319644" y="3322040"/>
              <a:ext cx="838899" cy="1821460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 userDrawn="1"/>
          </p:nvCxnSpPr>
          <p:spPr>
            <a:xfrm flipH="1">
              <a:off x="8401922" y="3521869"/>
              <a:ext cx="746864" cy="1621631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 userDrawn="1"/>
          </p:nvCxnSpPr>
          <p:spPr>
            <a:xfrm flipH="1">
              <a:off x="8484199" y="3700463"/>
              <a:ext cx="664610" cy="1443037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 userDrawn="1"/>
          </p:nvCxnSpPr>
          <p:spPr>
            <a:xfrm flipH="1">
              <a:off x="8566476" y="3876675"/>
              <a:ext cx="583452" cy="1266825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 userDrawn="1"/>
          </p:nvCxnSpPr>
          <p:spPr>
            <a:xfrm flipH="1">
              <a:off x="8648753" y="4062413"/>
              <a:ext cx="497909" cy="1081087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 userDrawn="1"/>
          </p:nvCxnSpPr>
          <p:spPr>
            <a:xfrm flipH="1">
              <a:off x="8731031" y="4238625"/>
              <a:ext cx="416751" cy="904875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 userDrawn="1"/>
          </p:nvCxnSpPr>
          <p:spPr>
            <a:xfrm flipH="1">
              <a:off x="8813308" y="4410075"/>
              <a:ext cx="337787" cy="733425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 userDrawn="1"/>
          </p:nvCxnSpPr>
          <p:spPr>
            <a:xfrm flipH="1">
              <a:off x="8895585" y="4598194"/>
              <a:ext cx="251146" cy="545306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 userDrawn="1"/>
          </p:nvCxnSpPr>
          <p:spPr>
            <a:xfrm flipH="1">
              <a:off x="8977861" y="4776788"/>
              <a:ext cx="168892" cy="366712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 userDrawn="1"/>
          </p:nvCxnSpPr>
          <p:spPr>
            <a:xfrm flipH="1">
              <a:off x="9060117" y="4961368"/>
              <a:ext cx="83883" cy="182132"/>
            </a:xfrm>
            <a:prstGeom prst="line">
              <a:avLst/>
            </a:prstGeom>
            <a:ln cap="rnd">
              <a:solidFill>
                <a:schemeClr val="bg1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Light Blue Shape"/>
          <p:cNvSpPr/>
          <p:nvPr userDrawn="1"/>
        </p:nvSpPr>
        <p:spPr>
          <a:xfrm>
            <a:off x="1" y="0"/>
            <a:ext cx="3758267" cy="5143500"/>
          </a:xfrm>
          <a:custGeom>
            <a:avLst/>
            <a:gdLst>
              <a:gd name="connsiteX0" fmla="*/ 0 w 3566160"/>
              <a:gd name="connsiteY0" fmla="*/ 0 h 5143500"/>
              <a:gd name="connsiteX1" fmla="*/ 3566160 w 3566160"/>
              <a:gd name="connsiteY1" fmla="*/ 0 h 5143500"/>
              <a:gd name="connsiteX2" fmla="*/ 3566160 w 3566160"/>
              <a:gd name="connsiteY2" fmla="*/ 5143500 h 5143500"/>
              <a:gd name="connsiteX3" fmla="*/ 0 w 3566160"/>
              <a:gd name="connsiteY3" fmla="*/ 5143500 h 5143500"/>
              <a:gd name="connsiteX4" fmla="*/ 0 w 3566160"/>
              <a:gd name="connsiteY4" fmla="*/ 0 h 5143500"/>
              <a:gd name="connsiteX0" fmla="*/ 0 w 3566160"/>
              <a:gd name="connsiteY0" fmla="*/ 0 h 5143500"/>
              <a:gd name="connsiteX1" fmla="*/ 1981200 w 3566160"/>
              <a:gd name="connsiteY1" fmla="*/ 0 h 5143500"/>
              <a:gd name="connsiteX2" fmla="*/ 3566160 w 3566160"/>
              <a:gd name="connsiteY2" fmla="*/ 5143500 h 5143500"/>
              <a:gd name="connsiteX3" fmla="*/ 0 w 3566160"/>
              <a:gd name="connsiteY3" fmla="*/ 5143500 h 5143500"/>
              <a:gd name="connsiteX4" fmla="*/ 0 w 3566160"/>
              <a:gd name="connsiteY4" fmla="*/ 0 h 5143500"/>
              <a:gd name="connsiteX0" fmla="*/ 0 w 3566160"/>
              <a:gd name="connsiteY0" fmla="*/ 0 h 5143500"/>
              <a:gd name="connsiteX1" fmla="*/ 2209800 w 3566160"/>
              <a:gd name="connsiteY1" fmla="*/ 0 h 5143500"/>
              <a:gd name="connsiteX2" fmla="*/ 3566160 w 3566160"/>
              <a:gd name="connsiteY2" fmla="*/ 5143500 h 5143500"/>
              <a:gd name="connsiteX3" fmla="*/ 0 w 3566160"/>
              <a:gd name="connsiteY3" fmla="*/ 5143500 h 5143500"/>
              <a:gd name="connsiteX4" fmla="*/ 0 w 3566160"/>
              <a:gd name="connsiteY4" fmla="*/ 0 h 5143500"/>
              <a:gd name="connsiteX0" fmla="*/ 0 w 3566160"/>
              <a:gd name="connsiteY0" fmla="*/ 0 h 5143500"/>
              <a:gd name="connsiteX1" fmla="*/ 2289402 w 3566160"/>
              <a:gd name="connsiteY1" fmla="*/ 0 h 5143500"/>
              <a:gd name="connsiteX2" fmla="*/ 3566160 w 3566160"/>
              <a:gd name="connsiteY2" fmla="*/ 5143500 h 5143500"/>
              <a:gd name="connsiteX3" fmla="*/ 0 w 3566160"/>
              <a:gd name="connsiteY3" fmla="*/ 5143500 h 5143500"/>
              <a:gd name="connsiteX4" fmla="*/ 0 w 3566160"/>
              <a:gd name="connsiteY4" fmla="*/ 0 h 5143500"/>
              <a:gd name="connsiteX0" fmla="*/ 0 w 3478598"/>
              <a:gd name="connsiteY0" fmla="*/ 0 h 5143500"/>
              <a:gd name="connsiteX1" fmla="*/ 2289402 w 3478598"/>
              <a:gd name="connsiteY1" fmla="*/ 0 h 5143500"/>
              <a:gd name="connsiteX2" fmla="*/ 3478598 w 3478598"/>
              <a:gd name="connsiteY2" fmla="*/ 5143500 h 5143500"/>
              <a:gd name="connsiteX3" fmla="*/ 0 w 3478598"/>
              <a:gd name="connsiteY3" fmla="*/ 5143500 h 5143500"/>
              <a:gd name="connsiteX4" fmla="*/ 0 w 3478598"/>
              <a:gd name="connsiteY4" fmla="*/ 0 h 5143500"/>
              <a:gd name="connsiteX0" fmla="*/ 0 w 3566160"/>
              <a:gd name="connsiteY0" fmla="*/ 0 h 5143500"/>
              <a:gd name="connsiteX1" fmla="*/ 2289402 w 3566160"/>
              <a:gd name="connsiteY1" fmla="*/ 0 h 5143500"/>
              <a:gd name="connsiteX2" fmla="*/ 3566160 w 3566160"/>
              <a:gd name="connsiteY2" fmla="*/ 5143500 h 5143500"/>
              <a:gd name="connsiteX3" fmla="*/ 0 w 3566160"/>
              <a:gd name="connsiteY3" fmla="*/ 5143500 h 5143500"/>
              <a:gd name="connsiteX4" fmla="*/ 0 w 356616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6160" h="5143500">
                <a:moveTo>
                  <a:pt x="0" y="0"/>
                </a:moveTo>
                <a:lnTo>
                  <a:pt x="2289402" y="0"/>
                </a:lnTo>
                <a:lnTo>
                  <a:pt x="356616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139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</a:t>
            </a:r>
            <a:endParaRPr lang="en-US" dirty="0"/>
          </a:p>
        </p:txBody>
      </p:sp>
      <p:cxnSp>
        <p:nvCxnSpPr>
          <p:cNvPr id="12" name="White Divider"/>
          <p:cNvCxnSpPr/>
          <p:nvPr userDrawn="1"/>
        </p:nvCxnSpPr>
        <p:spPr>
          <a:xfrm flipH="1">
            <a:off x="3305262" y="3313651"/>
            <a:ext cx="5838739" cy="0"/>
          </a:xfrm>
          <a:prstGeom prst="line">
            <a:avLst/>
          </a:prstGeom>
          <a:ln w="1270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White Divider"/>
          <p:cNvCxnSpPr>
            <a:endCxn id="6" idx="1"/>
          </p:cNvCxnSpPr>
          <p:nvPr userDrawn="1"/>
        </p:nvCxnSpPr>
        <p:spPr>
          <a:xfrm flipH="1" flipV="1">
            <a:off x="2412732" y="0"/>
            <a:ext cx="1345536" cy="5143501"/>
          </a:xfrm>
          <a:prstGeom prst="line">
            <a:avLst/>
          </a:prstGeom>
          <a:ln w="1270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6" name="Integrating Healthcare"/>
          <p:cNvGrpSpPr/>
          <p:nvPr userDrawn="1"/>
        </p:nvGrpSpPr>
        <p:grpSpPr>
          <a:xfrm>
            <a:off x="652626" y="2558641"/>
            <a:ext cx="2151230" cy="746996"/>
            <a:chOff x="862353" y="2197915"/>
            <a:chExt cx="2151230" cy="746996"/>
          </a:xfrm>
        </p:grpSpPr>
        <p:sp>
          <p:nvSpPr>
            <p:cNvPr id="213" name="TextBox 212"/>
            <p:cNvSpPr txBox="1"/>
            <p:nvPr userDrawn="1"/>
          </p:nvSpPr>
          <p:spPr>
            <a:xfrm>
              <a:off x="1109216" y="2701255"/>
              <a:ext cx="1904367" cy="24365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700" b="0" baseline="0" dirty="0" smtClean="0">
                  <a:solidFill>
                    <a:schemeClr val="accent2"/>
                  </a:solidFill>
                </a:rPr>
                <a:t>Healthy Community</a:t>
              </a:r>
              <a:endParaRPr lang="en-US" sz="1700" b="0" dirty="0">
                <a:solidFill>
                  <a:schemeClr val="accent2"/>
                </a:solidFill>
              </a:endParaRPr>
            </a:p>
          </p:txBody>
        </p:sp>
        <p:sp>
          <p:nvSpPr>
            <p:cNvPr id="214" name="TextBox 213"/>
            <p:cNvSpPr txBox="1"/>
            <p:nvPr userDrawn="1"/>
          </p:nvSpPr>
          <p:spPr>
            <a:xfrm>
              <a:off x="1421802" y="2445390"/>
              <a:ext cx="1591781" cy="24365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700" b="0" dirty="0" smtClean="0">
                  <a:solidFill>
                    <a:schemeClr val="accent2"/>
                  </a:solidFill>
                </a:rPr>
                <a:t>Information</a:t>
              </a:r>
              <a:r>
                <a:rPr lang="en-US" sz="1700" b="0" baseline="0" dirty="0" smtClean="0">
                  <a:solidFill>
                    <a:schemeClr val="accent2"/>
                  </a:solidFill>
                </a:rPr>
                <a:t> for a</a:t>
              </a:r>
              <a:endParaRPr lang="en-US" sz="1700" b="0" dirty="0">
                <a:solidFill>
                  <a:schemeClr val="accent2"/>
                </a:solidFill>
              </a:endParaRPr>
            </a:p>
          </p:txBody>
        </p:sp>
        <p:sp>
          <p:nvSpPr>
            <p:cNvPr id="215" name="TextBox 214"/>
            <p:cNvSpPr txBox="1"/>
            <p:nvPr userDrawn="1"/>
          </p:nvSpPr>
          <p:spPr>
            <a:xfrm>
              <a:off x="862353" y="2197915"/>
              <a:ext cx="2151230" cy="24365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700" b="0" dirty="0" smtClean="0">
                  <a:solidFill>
                    <a:schemeClr val="accent2"/>
                  </a:solidFill>
                </a:rPr>
                <a:t>Integrating Healthcare</a:t>
              </a:r>
            </a:p>
          </p:txBody>
        </p:sp>
      </p:grpSp>
      <p:grpSp>
        <p:nvGrpSpPr>
          <p:cNvPr id="220" name="Logo"/>
          <p:cNvGrpSpPr/>
          <p:nvPr userDrawn="1"/>
        </p:nvGrpSpPr>
        <p:grpSpPr>
          <a:xfrm>
            <a:off x="327170" y="1301809"/>
            <a:ext cx="2210764" cy="746877"/>
            <a:chOff x="612396" y="1301809"/>
            <a:chExt cx="2210764" cy="746877"/>
          </a:xfrm>
        </p:grpSpPr>
        <p:pic>
          <p:nvPicPr>
            <p:cNvPr id="218" name="Picture 217" descr="Harris_Logo.emf"/>
            <p:cNvPicPr>
              <a:picLocks noChangeAspect="1"/>
            </p:cNvPicPr>
            <p:nvPr userDrawn="1"/>
          </p:nvPicPr>
          <p:blipFill>
            <a:blip r:embed="rId3" cstate="print"/>
            <a:stretch>
              <a:fillRect/>
            </a:stretch>
          </p:blipFill>
          <p:spPr>
            <a:xfrm>
              <a:off x="612396" y="1301809"/>
              <a:ext cx="2072081" cy="568382"/>
            </a:xfrm>
            <a:prstGeom prst="rect">
              <a:avLst/>
            </a:prstGeom>
          </p:spPr>
        </p:pic>
        <p:sp>
          <p:nvSpPr>
            <p:cNvPr id="219" name="TextBox 218"/>
            <p:cNvSpPr txBox="1"/>
            <p:nvPr userDrawn="1"/>
          </p:nvSpPr>
          <p:spPr>
            <a:xfrm>
              <a:off x="1832504" y="1805030"/>
              <a:ext cx="990656" cy="24365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>
                <a:lnSpc>
                  <a:spcPts val="1900"/>
                </a:lnSpc>
              </a:pPr>
              <a:r>
                <a:rPr lang="en-US" sz="1600" b="0" dirty="0" smtClean="0">
                  <a:solidFill>
                    <a:schemeClr val="bg1"/>
                  </a:solidFill>
                </a:rPr>
                <a:t>Healthcare</a:t>
              </a: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62400" y="4081893"/>
            <a:ext cx="5181600" cy="55245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33800" y="3472294"/>
            <a:ext cx="5410200" cy="6096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3523-BD32-4D9F-917A-9F792F1E45A7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7D27-5904-46D4-A26D-12EE00C96A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71550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71550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3523-BD32-4D9F-917A-9F792F1E45A7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7D27-5904-46D4-A26D-12EE00C96A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3523-BD32-4D9F-917A-9F792F1E45A7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7D27-5904-46D4-A26D-12EE00C96A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3523-BD32-4D9F-917A-9F792F1E45A7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7D27-5904-46D4-A26D-12EE00C96A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71550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71550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3523-BD32-4D9F-917A-9F792F1E45A7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7D27-5904-46D4-A26D-12EE00C96A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6893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57263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37084"/>
            <a:ext cx="4040188" cy="31920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957263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37084"/>
            <a:ext cx="4041775" cy="31920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3523-BD32-4D9F-917A-9F792F1E45A7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7D27-5904-46D4-A26D-12EE00C96A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3523-BD32-4D9F-917A-9F792F1E45A7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7D27-5904-46D4-A26D-12EE00C96A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3523-BD32-4D9F-917A-9F792F1E45A7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7D27-5904-46D4-A26D-12EE00C96A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7154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71550"/>
            <a:ext cx="5111750" cy="3657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843088"/>
            <a:ext cx="3008313" cy="2786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3523-BD32-4D9F-917A-9F792F1E45A7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7D27-5904-46D4-A26D-12EE00C96A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71549"/>
            <a:ext cx="5486400" cy="25741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A3523-BD32-4D9F-917A-9F792F1E45A7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57D27-5904-46D4-A26D-12EE00C96A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dient Bar"/>
          <p:cNvSpPr/>
          <p:nvPr userDrawn="1"/>
        </p:nvSpPr>
        <p:spPr>
          <a:xfrm>
            <a:off x="0" y="4949505"/>
            <a:ext cx="9144000" cy="193995"/>
          </a:xfrm>
          <a:prstGeom prst="rect">
            <a:avLst/>
          </a:prstGeom>
          <a:gradFill>
            <a:gsLst>
              <a:gs pos="12000">
                <a:schemeClr val="accent2"/>
              </a:gs>
              <a:gs pos="70000">
                <a:schemeClr val="accent3"/>
              </a:gs>
              <a:gs pos="50000">
                <a:schemeClr val="accent3"/>
              </a:gs>
              <a:gs pos="95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Sub Banner" descr="HIMSS_Content_Banner.emf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90956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400800" cy="689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71550"/>
            <a:ext cx="8229600" cy="36230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0859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A3523-BD32-4D9F-917A-9F792F1E45A7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08595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0859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57D27-5904-46D4-A26D-12EE00C96A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 descr="Harris_Color_Logo.em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187667" y="205151"/>
            <a:ext cx="1637551" cy="449189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7959596" y="588626"/>
            <a:ext cx="865622" cy="24365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ts val="1900"/>
              </a:lnSpc>
            </a:pPr>
            <a:r>
              <a:rPr lang="en-US" sz="1400" b="0" dirty="0" smtClean="0">
                <a:solidFill>
                  <a:schemeClr val="accent2"/>
                </a:solidFill>
              </a:rPr>
              <a:t>Healthcare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24846" y="269997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77734" y="3853295"/>
            <a:ext cx="5410200" cy="6096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SOA Suite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2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6692" y="1909363"/>
            <a:ext cx="3469658" cy="2546206"/>
          </a:xfrm>
        </p:spPr>
        <p:txBody>
          <a:bodyPr>
            <a:normAutofit/>
          </a:bodyPr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1800" i="1" dirty="0" smtClean="0">
                <a:solidFill>
                  <a:schemeClr val="bg1"/>
                </a:solidFill>
              </a:rPr>
              <a:t>Defending the Effort of Healthcare Systems to Illustrate Compliance with the HIPAA Act of 1996 and the HITECH Act of 2010’s Privacy and Security Rules and Regulations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8872"/>
            <a:ext cx="6400800" cy="689371"/>
          </a:xfrm>
        </p:spPr>
        <p:txBody>
          <a:bodyPr>
            <a:normAutofit/>
          </a:bodyPr>
          <a:lstStyle/>
          <a:p>
            <a:r>
              <a:rPr lang="en-US" sz="2200" dirty="0" smtClean="0"/>
              <a:t>Overview</a:t>
            </a:r>
            <a:endParaRPr lang="en-US" sz="2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849"/>
          <a:stretch>
            <a:fillRect/>
          </a:stretch>
        </p:blipFill>
        <p:spPr>
          <a:xfrm>
            <a:off x="3501690" y="916072"/>
            <a:ext cx="5642310" cy="403753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/>
        </p:nvSpPr>
        <p:spPr>
          <a:xfrm>
            <a:off x="1" y="2120592"/>
            <a:ext cx="3933644" cy="2667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64592" indent="-164592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4904" indent="-192024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4360" indent="-13716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dirty="0" smtClean="0"/>
              <a:t>Current </a:t>
            </a:r>
            <a:r>
              <a:rPr lang="en-US" sz="1100" b="1" dirty="0" smtClean="0"/>
              <a:t>customer</a:t>
            </a:r>
            <a:r>
              <a:rPr lang="en-US" sz="1100" dirty="0" smtClean="0"/>
              <a:t>: </a:t>
            </a:r>
            <a:endParaRPr lang="en-US" sz="1100" dirty="0" smtClean="0"/>
          </a:p>
          <a:p>
            <a:pPr lvl="1"/>
            <a:r>
              <a:rPr lang="en-US" sz="1050" dirty="0" smtClean="0"/>
              <a:t>Department of Veterans Affairs</a:t>
            </a:r>
          </a:p>
          <a:p>
            <a:r>
              <a:rPr lang="en-US" sz="1100" b="1" dirty="0" smtClean="0"/>
              <a:t>Challenge</a:t>
            </a:r>
            <a:r>
              <a:rPr lang="en-US" sz="1100" b="1" dirty="0" smtClean="0"/>
              <a:t>:</a:t>
            </a:r>
          </a:p>
          <a:p>
            <a:pPr marL="396875" lvl="1" indent="-223838">
              <a:lnSpc>
                <a:spcPct val="120000"/>
              </a:lnSpc>
              <a:spcBef>
                <a:spcPts val="0"/>
              </a:spcBef>
            </a:pPr>
            <a:r>
              <a:rPr lang="en-US" sz="1050" dirty="0" smtClean="0"/>
              <a:t>Highly-available (99.999%), fault tolerant environment</a:t>
            </a:r>
          </a:p>
          <a:p>
            <a:pPr marL="396875" lvl="1" indent="-223838">
              <a:lnSpc>
                <a:spcPct val="120000"/>
              </a:lnSpc>
              <a:spcBef>
                <a:spcPts val="0"/>
              </a:spcBef>
            </a:pPr>
            <a:r>
              <a:rPr lang="en-US" sz="1050" dirty="0" smtClean="0"/>
              <a:t>Highly capable, supporting 52,000 MPS</a:t>
            </a:r>
          </a:p>
          <a:p>
            <a:pPr marL="396875" lvl="1" indent="-223838">
              <a:lnSpc>
                <a:spcPct val="120000"/>
              </a:lnSpc>
              <a:spcBef>
                <a:spcPts val="0"/>
              </a:spcBef>
            </a:pPr>
            <a:r>
              <a:rPr lang="en-US" sz="1050" dirty="0" smtClean="0"/>
              <a:t>Fully monitoring and auditing of systems and services</a:t>
            </a:r>
            <a:endParaRPr lang="en-US" sz="1050" dirty="0" smtClean="0"/>
          </a:p>
          <a:p>
            <a:pPr marL="396875" lvl="1" indent="-223838">
              <a:lnSpc>
                <a:spcPct val="120000"/>
              </a:lnSpc>
              <a:spcBef>
                <a:spcPts val="0"/>
              </a:spcBef>
            </a:pPr>
            <a:r>
              <a:rPr lang="en-US" sz="1050" dirty="0" smtClean="0"/>
              <a:t>Cost-effective </a:t>
            </a:r>
            <a:r>
              <a:rPr lang="en-US" sz="1050" dirty="0" smtClean="0"/>
              <a:t>modification of capabilities without significant impact to the enterprise</a:t>
            </a:r>
          </a:p>
          <a:p>
            <a:pPr marL="396875" lvl="1" indent="-223838">
              <a:lnSpc>
                <a:spcPct val="120000"/>
              </a:lnSpc>
              <a:spcBef>
                <a:spcPts val="0"/>
              </a:spcBef>
            </a:pPr>
            <a:r>
              <a:rPr lang="en-US" sz="1050" dirty="0" smtClean="0"/>
              <a:t>Keep deployment costs low for new consumers and services and amortize costs of shared services</a:t>
            </a:r>
          </a:p>
          <a:p>
            <a:pPr marL="396875" lvl="1" indent="-223838">
              <a:lnSpc>
                <a:spcPct val="120000"/>
              </a:lnSpc>
              <a:spcBef>
                <a:spcPts val="0"/>
              </a:spcBef>
            </a:pPr>
            <a:r>
              <a:rPr lang="en-US" sz="1050" dirty="0" smtClean="0"/>
              <a:t>Deploy consumer and producer solutions independent of each other</a:t>
            </a:r>
          </a:p>
          <a:p>
            <a:pPr marL="396875" lvl="1" indent="-223838">
              <a:lnSpc>
                <a:spcPct val="120000"/>
              </a:lnSpc>
              <a:spcBef>
                <a:spcPts val="0"/>
              </a:spcBef>
            </a:pPr>
            <a:r>
              <a:rPr lang="en-US" sz="1050" dirty="0" smtClean="0"/>
              <a:t>Deliver </a:t>
            </a:r>
            <a:r>
              <a:rPr lang="en-US" sz="1050" dirty="0" smtClean="0"/>
              <a:t>shared enterprise-level services/ capabilities  into the </a:t>
            </a:r>
            <a:r>
              <a:rPr lang="en-US" sz="1050" dirty="0" smtClean="0"/>
              <a:t>VA architecture, across new and legacy systems</a:t>
            </a:r>
            <a:endParaRPr lang="en-US" sz="1050" dirty="0" smtClean="0"/>
          </a:p>
        </p:txBody>
      </p:sp>
      <p:sp>
        <p:nvSpPr>
          <p:cNvPr id="12" name="Rounded Rectangle 11"/>
          <p:cNvSpPr/>
          <p:nvPr/>
        </p:nvSpPr>
        <p:spPr>
          <a:xfrm>
            <a:off x="602506" y="1151679"/>
            <a:ext cx="6424828" cy="801066"/>
          </a:xfrm>
          <a:prstGeom prst="roundRect">
            <a:avLst/>
          </a:prstGeom>
          <a:solidFill>
            <a:srgbClr val="86AF3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188720" rtlCol="0" anchor="ctr"/>
          <a:lstStyle/>
          <a:p>
            <a:r>
              <a:rPr lang="en-US" sz="2000" i="1" dirty="0" smtClean="0"/>
              <a:t>Service-Oriented</a:t>
            </a:r>
          </a:p>
          <a:p>
            <a:r>
              <a:rPr lang="en-US" sz="2000" i="1" dirty="0" smtClean="0"/>
              <a:t> Architecture</a:t>
            </a:r>
          </a:p>
        </p:txBody>
      </p:sp>
      <p:sp>
        <p:nvSpPr>
          <p:cNvPr id="10" name="Oval 9"/>
          <p:cNvSpPr/>
          <p:nvPr/>
        </p:nvSpPr>
        <p:spPr>
          <a:xfrm>
            <a:off x="451478" y="957340"/>
            <a:ext cx="1187622" cy="1187622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493091" y="1190129"/>
            <a:ext cx="1217174" cy="6893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SOA:</a:t>
            </a:r>
            <a:endParaRPr lang="en-US" sz="3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849"/>
          <a:stretch>
            <a:fillRect/>
          </a:stretch>
        </p:blipFill>
        <p:spPr>
          <a:xfrm>
            <a:off x="3501688" y="924541"/>
            <a:ext cx="5642312" cy="4037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Sandbox</a:t>
            </a:r>
            <a:endParaRPr lang="en-US" sz="2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428" y="971550"/>
            <a:ext cx="6007603" cy="362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3832" t="41667" r="56571" b="48718"/>
          <a:stretch>
            <a:fillRect/>
          </a:stretch>
        </p:blipFill>
        <p:spPr bwMode="auto">
          <a:xfrm>
            <a:off x="0" y="4142117"/>
            <a:ext cx="2428337" cy="66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43429" t="41667" r="38326" b="48718"/>
          <a:stretch>
            <a:fillRect/>
          </a:stretch>
        </p:blipFill>
        <p:spPr bwMode="auto">
          <a:xfrm>
            <a:off x="4671203" y="4117675"/>
            <a:ext cx="2462843" cy="729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865962" y="1337094"/>
            <a:ext cx="3053751" cy="1578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lvl="1" indent="-223838">
              <a:lnSpc>
                <a:spcPct val="120000"/>
              </a:lnSpc>
            </a:pPr>
            <a:endParaRPr lang="en-US" sz="1050" dirty="0" smtClean="0"/>
          </a:p>
          <a:p>
            <a:pPr marL="396875" lvl="1" indent="-223838">
              <a:lnSpc>
                <a:spcPct val="120000"/>
              </a:lnSpc>
              <a:buFont typeface="Arial" pitchFamily="34" charset="0"/>
              <a:buChar char="–"/>
            </a:pPr>
            <a:r>
              <a:rPr lang="en-US" sz="1400" dirty="0" smtClean="0"/>
              <a:t>Design </a:t>
            </a:r>
            <a:r>
              <a:rPr lang="en-US" sz="1400" dirty="0" smtClean="0"/>
              <a:t>field intended to connect to existing platforms</a:t>
            </a:r>
          </a:p>
          <a:p>
            <a:pPr marL="396875" lvl="1" indent="-223838">
              <a:lnSpc>
                <a:spcPct val="120000"/>
              </a:lnSpc>
              <a:buFont typeface="Arial" pitchFamily="34" charset="0"/>
              <a:buChar char="–"/>
            </a:pPr>
            <a:r>
              <a:rPr lang="en-US" sz="1400" dirty="0" smtClean="0"/>
              <a:t>Build </a:t>
            </a:r>
            <a:r>
              <a:rPr lang="en-US" sz="1400" dirty="0" smtClean="0"/>
              <a:t>as you would execute</a:t>
            </a:r>
          </a:p>
          <a:p>
            <a:pPr marL="396875" lvl="1" indent="-223838">
              <a:lnSpc>
                <a:spcPct val="120000"/>
              </a:lnSpc>
              <a:buFont typeface="Arial" pitchFamily="34" charset="0"/>
              <a:buChar char="–"/>
            </a:pPr>
            <a:r>
              <a:rPr lang="en-US" sz="1400" dirty="0" smtClean="0"/>
              <a:t>Typical </a:t>
            </a:r>
            <a:r>
              <a:rPr lang="en-US" sz="1400" dirty="0" smtClean="0"/>
              <a:t>Service Build time ~1-2 weeks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Customers Planned (VA Announced)</a:t>
            </a:r>
            <a:endParaRPr lang="en-US" sz="2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31652"/>
            <a:ext cx="8316913" cy="4011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316078" y="904703"/>
            <a:ext cx="8827921" cy="4039250"/>
          </a:xfrm>
          <a:prstGeom prst="rect">
            <a:avLst/>
          </a:prstGeom>
          <a:gradFill flip="none" rotWithShape="1">
            <a:gsLst>
              <a:gs pos="18000">
                <a:schemeClr val="bg1"/>
              </a:gs>
              <a:gs pos="45000">
                <a:srgbClr val="DEF3F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22" y="942516"/>
            <a:ext cx="5976934" cy="393796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8872"/>
            <a:ext cx="6400800" cy="689371"/>
          </a:xfrm>
        </p:spPr>
        <p:txBody>
          <a:bodyPr>
            <a:normAutofit/>
          </a:bodyPr>
          <a:lstStyle/>
          <a:p>
            <a:r>
              <a:rPr lang="en-US" sz="2200" dirty="0" smtClean="0"/>
              <a:t>SOA Governance</a:t>
            </a:r>
            <a:endParaRPr lang="en-US" sz="2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rcRect l="50316"/>
          <a:stretch>
            <a:fillRect/>
          </a:stretch>
        </p:blipFill>
        <p:spPr>
          <a:xfrm>
            <a:off x="0" y="1095619"/>
            <a:ext cx="1666543" cy="36544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00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Current SOE COE Governance Steps</a:t>
            </a:r>
            <a:endParaRPr lang="en-US" sz="22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2536" y="971550"/>
            <a:ext cx="5615795" cy="396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Service Inception (VA)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7833" y="971550"/>
            <a:ext cx="2225615" cy="3623073"/>
          </a:xfrm>
        </p:spPr>
        <p:txBody>
          <a:bodyPr>
            <a:normAutofit/>
          </a:bodyPr>
          <a:lstStyle/>
          <a:p>
            <a:pPr marL="396875" lvl="1" indent="-223838">
              <a:lnSpc>
                <a:spcPct val="120000"/>
              </a:lnSpc>
            </a:pPr>
            <a:r>
              <a:rPr lang="en-US" sz="1400" dirty="0" smtClean="0"/>
              <a:t>All steps align with SOE COE decision processes</a:t>
            </a:r>
          </a:p>
          <a:p>
            <a:pPr marL="396875" lvl="1" indent="-223838">
              <a:lnSpc>
                <a:spcPct val="120000"/>
              </a:lnSpc>
            </a:pPr>
            <a:r>
              <a:rPr lang="en-US" sz="1400" dirty="0" smtClean="0"/>
              <a:t>Step align with </a:t>
            </a:r>
            <a:r>
              <a:rPr lang="en-US" sz="1400" dirty="0" smtClean="0"/>
              <a:t>ProPath models</a:t>
            </a:r>
          </a:p>
          <a:p>
            <a:pPr marL="396875" lvl="1" indent="-223838">
              <a:lnSpc>
                <a:spcPct val="120000"/>
              </a:lnSpc>
            </a:pPr>
            <a:r>
              <a:rPr lang="en-US" sz="1400" dirty="0" smtClean="0"/>
              <a:t>Allows for early identification of end-user needs against current service registry</a:t>
            </a:r>
          </a:p>
          <a:p>
            <a:pPr marL="396875" lvl="1" indent="-223838">
              <a:lnSpc>
                <a:spcPct val="120000"/>
              </a:lnSpc>
            </a:pPr>
            <a:r>
              <a:rPr lang="en-US" sz="1400" dirty="0" smtClean="0"/>
              <a:t>Utilizes automated promotion via WSRR </a:t>
            </a:r>
            <a:endParaRPr lang="en-US" sz="1400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964744" y="914400"/>
          <a:ext cx="4685581" cy="113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973370" y="2326262"/>
          <a:ext cx="4452668" cy="1098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1541276" y="3502317"/>
          <a:ext cx="3013494" cy="1400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7" name="Freeform 6"/>
          <p:cNvSpPr/>
          <p:nvPr/>
        </p:nvSpPr>
        <p:spPr>
          <a:xfrm>
            <a:off x="-473180" y="1526875"/>
            <a:ext cx="7443317" cy="1416040"/>
          </a:xfrm>
          <a:custGeom>
            <a:avLst/>
            <a:gdLst>
              <a:gd name="connsiteX0" fmla="*/ 7767781 w 9418782"/>
              <a:gd name="connsiteY0" fmla="*/ 0 h 1620982"/>
              <a:gd name="connsiteX1" fmla="*/ 8308109 w 9418782"/>
              <a:gd name="connsiteY1" fmla="*/ 775854 h 1620982"/>
              <a:gd name="connsiteX2" fmla="*/ 1103745 w 9418782"/>
              <a:gd name="connsiteY2" fmla="*/ 858982 h 1620982"/>
              <a:gd name="connsiteX3" fmla="*/ 1685636 w 9418782"/>
              <a:gd name="connsiteY3" fmla="*/ 1620982 h 162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18782" h="1620982">
                <a:moveTo>
                  <a:pt x="7767781" y="0"/>
                </a:moveTo>
                <a:cubicBezTo>
                  <a:pt x="8593281" y="316345"/>
                  <a:pt x="9418782" y="632690"/>
                  <a:pt x="8308109" y="775854"/>
                </a:cubicBezTo>
                <a:cubicBezTo>
                  <a:pt x="7197436" y="919018"/>
                  <a:pt x="2207490" y="718127"/>
                  <a:pt x="1103745" y="858982"/>
                </a:cubicBezTo>
                <a:cubicBezTo>
                  <a:pt x="0" y="999837"/>
                  <a:pt x="842818" y="1310409"/>
                  <a:pt x="1685636" y="1620982"/>
                </a:cubicBez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72698" y="2907102"/>
            <a:ext cx="6633568" cy="1280368"/>
          </a:xfrm>
          <a:custGeom>
            <a:avLst/>
            <a:gdLst>
              <a:gd name="connsiteX0" fmla="*/ 7959436 w 10049163"/>
              <a:gd name="connsiteY0" fmla="*/ 0 h 1510145"/>
              <a:gd name="connsiteX1" fmla="*/ 8915399 w 10049163"/>
              <a:gd name="connsiteY1" fmla="*/ 526472 h 1510145"/>
              <a:gd name="connsiteX2" fmla="*/ 1156854 w 10049163"/>
              <a:gd name="connsiteY2" fmla="*/ 845127 h 1510145"/>
              <a:gd name="connsiteX3" fmla="*/ 1974272 w 10049163"/>
              <a:gd name="connsiteY3" fmla="*/ 1510145 h 1510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49163" h="1510145">
                <a:moveTo>
                  <a:pt x="7959436" y="0"/>
                </a:moveTo>
                <a:cubicBezTo>
                  <a:pt x="9004299" y="192809"/>
                  <a:pt x="10049163" y="385618"/>
                  <a:pt x="8915399" y="526472"/>
                </a:cubicBezTo>
                <a:cubicBezTo>
                  <a:pt x="7781635" y="667326"/>
                  <a:pt x="2313708" y="681182"/>
                  <a:pt x="1156854" y="845127"/>
                </a:cubicBezTo>
                <a:cubicBezTo>
                  <a:pt x="0" y="1009072"/>
                  <a:pt x="987136" y="1259608"/>
                  <a:pt x="1974272" y="1510145"/>
                </a:cubicBezTo>
              </a:path>
            </a:pathLst>
          </a:cu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-629729" y="4586377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Any service in Red or Blue stages can be “Rejected” at any time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IMSS14">
      <a:dk1>
        <a:sysClr val="windowText" lastClr="000000"/>
      </a:dk1>
      <a:lt1>
        <a:sysClr val="window" lastClr="FFFFFF"/>
      </a:lt1>
      <a:dk2>
        <a:srgbClr val="00729A"/>
      </a:dk2>
      <a:lt2>
        <a:srgbClr val="EEECE1"/>
      </a:lt2>
      <a:accent1>
        <a:srgbClr val="1D1060"/>
      </a:accent1>
      <a:accent2>
        <a:srgbClr val="00729A"/>
      </a:accent2>
      <a:accent3>
        <a:srgbClr val="9DDAE9"/>
      </a:accent3>
      <a:accent4>
        <a:srgbClr val="B8D87B"/>
      </a:accent4>
      <a:accent5>
        <a:srgbClr val="F0B310"/>
      </a:accent5>
      <a:accent6>
        <a:srgbClr val="E2383F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EADE034443C04D876BE47D13D4D2E1" ma:contentTypeVersion="0" ma:contentTypeDescription="Create a new document." ma:contentTypeScope="" ma:versionID="dae1fd53071425cf95d6e6f0f8a236c4">
  <xsd:schema xmlns:xsd="http://www.w3.org/2001/XMLSchema" xmlns:p="http://schemas.microsoft.com/office/2006/metadata/properties" targetNamespace="http://schemas.microsoft.com/office/2006/metadata/properties" ma:root="true" ma:fieldsID="84d24c2467e79a5b957f305a830827c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B256AA-3489-43FD-AD21-DAC23B4B4E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4A8A9DB9-65E4-43B2-8DDB-72852C0B83FE}">
  <ds:schemaRefs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DD82DDE-AB49-4CB5-9DDE-A449878B2B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4385</TotalTime>
  <Words>262</Words>
  <Application>Microsoft Office PowerPoint</Application>
  <PresentationFormat>On-screen Show (16:9)</PresentationFormat>
  <Paragraphs>56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SOA Suite </vt:lpstr>
      <vt:lpstr>Overview</vt:lpstr>
      <vt:lpstr>Sandbox</vt:lpstr>
      <vt:lpstr>Customers Planned (VA Announced)</vt:lpstr>
      <vt:lpstr>SOA Governance</vt:lpstr>
      <vt:lpstr>Current SOE COE Governance Steps</vt:lpstr>
      <vt:lpstr>Service Inception (VA)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Fink</dc:creator>
  <cp:lastModifiedBy>mwaterlo</cp:lastModifiedBy>
  <cp:revision>432</cp:revision>
  <dcterms:created xsi:type="dcterms:W3CDTF">2014-01-10T18:27:37Z</dcterms:created>
  <dcterms:modified xsi:type="dcterms:W3CDTF">2014-08-21T18:39:05Z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0x010100AEEADE034443C04D876BE47D13D4D2E1</vt:lpwstr>
  </property>
</Properties>
</file>