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0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345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89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5808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82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2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8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1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6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9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4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3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allscripts.com/2016/06/30/a-beginners-guide-to-macr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HSPC DC Meeting</a:t>
            </a:r>
            <a:br>
              <a:rPr lang="en-US" dirty="0"/>
            </a:br>
            <a:r>
              <a:rPr lang="en-US" dirty="0"/>
              <a:t>Data Federation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26, 2016</a:t>
            </a:r>
          </a:p>
        </p:txBody>
      </p:sp>
    </p:spTree>
    <p:extLst>
      <p:ext uri="{BB962C8B-B14F-4D97-AF65-F5344CB8AC3E}">
        <p14:creationId xmlns:p14="http://schemas.microsoft.com/office/powerpoint/2010/main" val="428386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– Data Architecture for MIPS reporting under MACRA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688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1) Quality of outcomes (50%) – These are familiar clinical quality measures, many the same as Physician Quality Reporting System (PQRS)</a:t>
            </a:r>
          </a:p>
          <a:p>
            <a:r>
              <a:rPr lang="en-US" dirty="0"/>
              <a:t>2) Cost of outcomes (10%) – No reporting is necessary, as it is measured solely on a claims basis.</a:t>
            </a:r>
          </a:p>
          <a:p>
            <a:r>
              <a:rPr lang="en-US" dirty="0"/>
              <a:t>3) Clinical Practice Improvement Activity (15%) – This is a new category focused on better processes in nine areas. Each activity has “all or nothing” scale for scoring.</a:t>
            </a:r>
          </a:p>
          <a:p>
            <a:r>
              <a:rPr lang="en-US" dirty="0"/>
              <a:t>4) Advancing Care Information/Use of Health IT (25%) – This is the most complicated category, because there are three types of scores in this category.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hlinkClick r:id="rId2"/>
              </a:rPr>
              <a:t>Source: </a:t>
            </a:r>
            <a:r>
              <a:rPr lang="en-US" sz="1200" dirty="0">
                <a:hlinkClick r:id="rId2"/>
              </a:rPr>
              <a:t>http://blog.allscripts.com/2016/06/30/a-beginners-guide-to-macra/</a:t>
            </a:r>
            <a:endParaRPr lang="en-US" sz="1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6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Federation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Should HSPC define services for reporting registries</a:t>
            </a:r>
          </a:p>
          <a:p>
            <a:r>
              <a:rPr lang="en-US" sz="2400" dirty="0"/>
              <a:t>Real-time/transactional versus persistent sources</a:t>
            </a:r>
          </a:p>
          <a:p>
            <a:r>
              <a:rPr lang="en-US" sz="2400" dirty="0"/>
              <a:t>How does population/collective data flow with FHIR paradigm</a:t>
            </a:r>
          </a:p>
          <a:p>
            <a:r>
              <a:rPr lang="en-US" sz="2400" dirty="0"/>
              <a:t>What are semantic services for  heterogeneous data models?</a:t>
            </a:r>
          </a:p>
          <a:p>
            <a:r>
              <a:rPr lang="en-US" sz="2400" dirty="0"/>
              <a:t>What are query service standards? Does this scale?</a:t>
            </a:r>
          </a:p>
          <a:p>
            <a:r>
              <a:rPr lang="en-US" sz="2400" dirty="0"/>
              <a:t>What are deployment architectures that HSPC should support? (Cloud only?)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57759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193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HSPC DC Meeting Data Federation </vt:lpstr>
      <vt:lpstr>Use Case – Data Architecture for MIPS reporting under MACRA</vt:lpstr>
      <vt:lpstr>Data Federation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HSPC DC Meeting Data Federation</dc:title>
  <dc:creator>aneel</dc:creator>
  <cp:lastModifiedBy>Aneel Advani</cp:lastModifiedBy>
  <cp:revision>8</cp:revision>
  <dcterms:created xsi:type="dcterms:W3CDTF">2006-08-16T00:00:00Z</dcterms:created>
  <dcterms:modified xsi:type="dcterms:W3CDTF">2016-07-26T18:14:26Z</dcterms:modified>
</cp:coreProperties>
</file>