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405" r:id="rId3"/>
    <p:sldId id="265" r:id="rId4"/>
    <p:sldId id="301" r:id="rId5"/>
    <p:sldId id="412" r:id="rId6"/>
    <p:sldId id="295" r:id="rId7"/>
    <p:sldId id="30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68206" autoAdjust="0"/>
  </p:normalViewPr>
  <p:slideViewPr>
    <p:cSldViewPr>
      <p:cViewPr>
        <p:scale>
          <a:sx n="50" d="100"/>
          <a:sy n="50" d="100"/>
        </p:scale>
        <p:origin x="-1488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22079-144D-2740-95FB-66ED3CC50BEE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EA6C4-8674-C448-9661-C4EC279A1B12}">
      <dgm:prSet phldrT="[Text]"/>
      <dgm:spPr>
        <a:ln w="57150"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Gender [HL7 v3.0] 72143-1(LN)</a:t>
          </a:r>
          <a:endParaRPr lang="en-US" dirty="0"/>
        </a:p>
      </dgm:t>
    </dgm:pt>
    <dgm:pt modelId="{8CABECEA-A043-CF45-9E49-716F1332D70B}" type="parTrans" cxnId="{3E5C7F69-F283-3C49-B92B-9325F8F5CA4F}">
      <dgm:prSet/>
      <dgm:spPr/>
      <dgm:t>
        <a:bodyPr/>
        <a:lstStyle/>
        <a:p>
          <a:endParaRPr lang="en-US"/>
        </a:p>
      </dgm:t>
    </dgm:pt>
    <dgm:pt modelId="{17F32124-749A-FB4D-AAF6-AD4A6FB57278}" type="sibTrans" cxnId="{3E5C7F69-F283-3C49-B92B-9325F8F5CA4F}">
      <dgm:prSet/>
      <dgm:spPr/>
      <dgm:t>
        <a:bodyPr/>
        <a:lstStyle/>
        <a:p>
          <a:r>
            <a:rPr lang="en-US" dirty="0" smtClean="0"/>
            <a:t>Data Element</a:t>
          </a:r>
          <a:endParaRPr lang="en-US" dirty="0"/>
        </a:p>
      </dgm:t>
    </dgm:pt>
    <dgm:pt modelId="{F73581FF-8308-8E49-ABCC-46FE34A32FC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Gender [HL7 v3.0]</a:t>
          </a:r>
        </a:p>
        <a:p>
          <a:r>
            <a:rPr lang="en-US" dirty="0" smtClean="0"/>
            <a:t> 72143-1(LN)</a:t>
          </a:r>
          <a:endParaRPr lang="en-US" dirty="0"/>
        </a:p>
      </dgm:t>
    </dgm:pt>
    <dgm:pt modelId="{B8D26DBB-D7C5-C744-B4C8-1A2BF9887061}" type="parTrans" cxnId="{88119306-58ED-A84A-92D1-9B8DD20F3C5F}">
      <dgm:prSet/>
      <dgm:spPr/>
      <dgm:t>
        <a:bodyPr/>
        <a:lstStyle/>
        <a:p>
          <a:endParaRPr lang="en-US"/>
        </a:p>
      </dgm:t>
    </dgm:pt>
    <dgm:pt modelId="{76743DF6-2299-3640-A87D-9027C41D44C5}" type="sibTrans" cxnId="{88119306-58ED-A84A-92D1-9B8DD20F3C5F}">
      <dgm:prSet/>
      <dgm:spPr/>
      <dgm:t>
        <a:bodyPr/>
        <a:lstStyle/>
        <a:p>
          <a:r>
            <a:rPr lang="en-US" dirty="0" smtClean="0"/>
            <a:t>Data Element Concept</a:t>
          </a:r>
          <a:endParaRPr lang="en-US" dirty="0"/>
        </a:p>
      </dgm:t>
    </dgm:pt>
    <dgm:pt modelId="{67C2B62F-A61B-6447-B6B9-3E178E711B9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Person</a:t>
          </a:r>
        </a:p>
        <a:p>
          <a:r>
            <a:rPr lang="en-US" dirty="0" smtClean="0"/>
            <a:t>125676002 (SCT)</a:t>
          </a:r>
        </a:p>
      </dgm:t>
    </dgm:pt>
    <dgm:pt modelId="{EAC96F64-20C3-DD4B-A428-B150A554F63B}" type="parTrans" cxnId="{4E3418B8-7F09-E647-A3FB-28173C41FDFE}">
      <dgm:prSet/>
      <dgm:spPr/>
      <dgm:t>
        <a:bodyPr/>
        <a:lstStyle/>
        <a:p>
          <a:endParaRPr lang="en-US"/>
        </a:p>
      </dgm:t>
    </dgm:pt>
    <dgm:pt modelId="{C8C92379-B713-844E-827A-F2311E600627}" type="sibTrans" cxnId="{4E3418B8-7F09-E647-A3FB-28173C41FDFE}">
      <dgm:prSet/>
      <dgm:spPr/>
      <dgm:t>
        <a:bodyPr/>
        <a:lstStyle/>
        <a:p>
          <a:r>
            <a:rPr lang="en-US" dirty="0" smtClean="0"/>
            <a:t>Object Class</a:t>
          </a:r>
          <a:endParaRPr lang="en-US" dirty="0"/>
        </a:p>
      </dgm:t>
    </dgm:pt>
    <dgm:pt modelId="{6B26AF16-BDD2-D64D-BE4C-138CA7D08217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Gender 263495000 (SCT)</a:t>
          </a:r>
          <a:endParaRPr lang="en-US" dirty="0"/>
        </a:p>
      </dgm:t>
    </dgm:pt>
    <dgm:pt modelId="{E5D9C4AC-8255-F74D-959F-DA687233CA82}" type="parTrans" cxnId="{1767D4A3-9EE0-CB46-8DD4-22F079AA9163}">
      <dgm:prSet/>
      <dgm:spPr/>
      <dgm:t>
        <a:bodyPr/>
        <a:lstStyle/>
        <a:p>
          <a:endParaRPr lang="en-US"/>
        </a:p>
      </dgm:t>
    </dgm:pt>
    <dgm:pt modelId="{E047B24F-C778-FA47-91EF-1BA49017683A}" type="sibTrans" cxnId="{1767D4A3-9EE0-CB46-8DD4-22F079AA9163}">
      <dgm:prSet/>
      <dgm:spPr/>
      <dgm:t>
        <a:bodyPr/>
        <a:lstStyle/>
        <a:p>
          <a:r>
            <a:rPr lang="en-US" dirty="0" smtClean="0"/>
            <a:t>Property</a:t>
          </a:r>
          <a:endParaRPr lang="en-US" dirty="0"/>
        </a:p>
      </dgm:t>
    </dgm:pt>
    <dgm:pt modelId="{B38BDEA8-7815-9646-903F-1CC0255FF249}">
      <dgm:prSet phldrT="[Text]"/>
      <dgm:spPr>
        <a:solidFill>
          <a:schemeClr val="accent6">
            <a:lumMod val="75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Gender Code</a:t>
          </a:r>
          <a:endParaRPr lang="en-US" dirty="0"/>
        </a:p>
      </dgm:t>
    </dgm:pt>
    <dgm:pt modelId="{22CDB4C4-F430-5045-BE31-F8E3835CF17A}" type="parTrans" cxnId="{CFEC7A57-AB8B-D747-941F-DF6FFEB26170}">
      <dgm:prSet/>
      <dgm:spPr/>
      <dgm:t>
        <a:bodyPr/>
        <a:lstStyle/>
        <a:p>
          <a:endParaRPr lang="en-US"/>
        </a:p>
      </dgm:t>
    </dgm:pt>
    <dgm:pt modelId="{0FAC1A79-B59E-5046-BB0C-ED73806C9D39}" type="sibTrans" cxnId="{CFEC7A57-AB8B-D747-941F-DF6FFEB26170}">
      <dgm:prSet/>
      <dgm:spPr/>
      <dgm:t>
        <a:bodyPr/>
        <a:lstStyle/>
        <a:p>
          <a:r>
            <a:rPr lang="en-US" dirty="0" smtClean="0"/>
            <a:t>Value Domain (E)</a:t>
          </a:r>
          <a:endParaRPr lang="en-US" dirty="0"/>
        </a:p>
      </dgm:t>
    </dgm:pt>
    <dgm:pt modelId="{5122C25A-CD5D-2245-A129-69A3047741E7}">
      <dgm:prSet phldrT="[Text]"/>
      <dgm:spPr>
        <a:solidFill>
          <a:schemeClr val="accent6">
            <a:lumMod val="60000"/>
            <a:lumOff val="40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Administrative Gender (HL7 V3)</a:t>
          </a:r>
          <a:endParaRPr lang="en-US" dirty="0"/>
        </a:p>
      </dgm:t>
    </dgm:pt>
    <dgm:pt modelId="{94EAFE7B-C085-B745-83D3-399A8AB6E15C}" type="parTrans" cxnId="{0A8571C0-7E1E-F846-8C4E-9B793DF67157}">
      <dgm:prSet/>
      <dgm:spPr/>
      <dgm:t>
        <a:bodyPr/>
        <a:lstStyle/>
        <a:p>
          <a:endParaRPr lang="en-US"/>
        </a:p>
      </dgm:t>
    </dgm:pt>
    <dgm:pt modelId="{CBF0D985-2711-3740-8F41-BE586F545448}" type="sibTrans" cxnId="{0A8571C0-7E1E-F846-8C4E-9B793DF67157}">
      <dgm:prSet/>
      <dgm:spPr/>
      <dgm:t>
        <a:bodyPr/>
        <a:lstStyle/>
        <a:p>
          <a:r>
            <a:rPr lang="en-US" dirty="0" smtClean="0"/>
            <a:t>Value Set</a:t>
          </a:r>
          <a:endParaRPr lang="en-US" dirty="0"/>
        </a:p>
      </dgm:t>
    </dgm:pt>
    <dgm:pt modelId="{DAA9D478-479C-104E-89A7-7A43C2FE4971}">
      <dgm:prSet phldrT="[Text]"/>
      <dgm:spPr>
        <a:solidFill>
          <a:schemeClr val="accent6">
            <a:lumMod val="20000"/>
            <a:lumOff val="80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 (Male)</a:t>
          </a:r>
          <a:endParaRPr lang="en-US" dirty="0">
            <a:solidFill>
              <a:schemeClr val="tx1"/>
            </a:solidFill>
          </a:endParaRPr>
        </a:p>
      </dgm:t>
    </dgm:pt>
    <dgm:pt modelId="{ADF721F5-6D58-3540-BEE6-35B3385ABDE9}" type="parTrans" cxnId="{59A80FBE-EB2B-DC42-9698-D4B78057A4E7}">
      <dgm:prSet/>
      <dgm:spPr/>
      <dgm:t>
        <a:bodyPr/>
        <a:lstStyle/>
        <a:p>
          <a:endParaRPr lang="en-US"/>
        </a:p>
      </dgm:t>
    </dgm:pt>
    <dgm:pt modelId="{8AE0E7F0-CEF6-1647-9E22-F0EC0ABCD9F5}" type="sibTrans" cxnId="{59A80FBE-EB2B-DC42-9698-D4B78057A4E7}">
      <dgm:prSet/>
      <dgm:spPr/>
      <dgm:t>
        <a:bodyPr/>
        <a:lstStyle/>
        <a:p>
          <a:r>
            <a:rPr lang="en-US" dirty="0" smtClean="0"/>
            <a:t>Permissible Values</a:t>
          </a:r>
          <a:endParaRPr lang="en-US" dirty="0"/>
        </a:p>
      </dgm:t>
    </dgm:pt>
    <dgm:pt modelId="{60296A65-EF0B-8F49-85E8-7759FCAB0E2F}">
      <dgm:prSet phldrT="[Text]"/>
      <dgm:spPr>
        <a:solidFill>
          <a:schemeClr val="accent6">
            <a:lumMod val="20000"/>
            <a:lumOff val="80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 (Female)</a:t>
          </a:r>
          <a:endParaRPr lang="en-US" dirty="0">
            <a:solidFill>
              <a:schemeClr val="tx1"/>
            </a:solidFill>
          </a:endParaRPr>
        </a:p>
      </dgm:t>
    </dgm:pt>
    <dgm:pt modelId="{CB50B690-09C3-634A-99F6-6FD2E597FEB4}" type="parTrans" cxnId="{ECF1BA75-3AD6-DA4E-AD5E-7623767F460C}">
      <dgm:prSet/>
      <dgm:spPr/>
      <dgm:t>
        <a:bodyPr/>
        <a:lstStyle/>
        <a:p>
          <a:endParaRPr lang="en-US"/>
        </a:p>
      </dgm:t>
    </dgm:pt>
    <dgm:pt modelId="{9A533C59-1D8C-CD42-8809-CCD03455B026}" type="sibTrans" cxnId="{ECF1BA75-3AD6-DA4E-AD5E-7623767F460C}">
      <dgm:prSet/>
      <dgm:spPr/>
      <dgm:t>
        <a:bodyPr/>
        <a:lstStyle/>
        <a:p>
          <a:r>
            <a:rPr lang="en-US" dirty="0" smtClean="0"/>
            <a:t>Permissible Values</a:t>
          </a:r>
          <a:endParaRPr lang="en-US" dirty="0"/>
        </a:p>
      </dgm:t>
    </dgm:pt>
    <dgm:pt modelId="{2D573129-883B-B741-B642-9E6097E1FF9A}">
      <dgm:prSet phldrT="[Text]"/>
      <dgm:spPr>
        <a:solidFill>
          <a:schemeClr val="accent6">
            <a:lumMod val="20000"/>
            <a:lumOff val="80000"/>
          </a:schemeClr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 (Undifferentiated)</a:t>
          </a:r>
          <a:endParaRPr lang="en-US" dirty="0">
            <a:solidFill>
              <a:schemeClr val="tx1"/>
            </a:solidFill>
          </a:endParaRPr>
        </a:p>
      </dgm:t>
    </dgm:pt>
    <dgm:pt modelId="{8828E4AE-153B-0846-AC46-42B9B4085854}" type="parTrans" cxnId="{66A1ADDA-D668-544B-A303-3C58A90ED00D}">
      <dgm:prSet/>
      <dgm:spPr/>
      <dgm:t>
        <a:bodyPr/>
        <a:lstStyle/>
        <a:p>
          <a:endParaRPr lang="en-US"/>
        </a:p>
      </dgm:t>
    </dgm:pt>
    <dgm:pt modelId="{61927FFF-85F0-3947-B3CF-9547947637D5}" type="sibTrans" cxnId="{66A1ADDA-D668-544B-A303-3C58A90ED00D}">
      <dgm:prSet/>
      <dgm:spPr/>
      <dgm:t>
        <a:bodyPr/>
        <a:lstStyle/>
        <a:p>
          <a:r>
            <a:rPr lang="en-US" dirty="0" smtClean="0"/>
            <a:t>Permissible Values</a:t>
          </a:r>
          <a:endParaRPr lang="en-US" dirty="0"/>
        </a:p>
      </dgm:t>
    </dgm:pt>
    <dgm:pt modelId="{9F19F8DD-D4C4-3B4B-A10E-D676CF88048B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Male</a:t>
          </a:r>
        </a:p>
        <a:p>
          <a:r>
            <a:rPr lang="en-US" dirty="0" smtClean="0">
              <a:solidFill>
                <a:schemeClr val="tx1"/>
              </a:solidFill>
            </a:rPr>
            <a:t>248153007 (SCT)</a:t>
          </a:r>
          <a:endParaRPr lang="en-US" dirty="0">
            <a:solidFill>
              <a:schemeClr val="tx1"/>
            </a:solidFill>
          </a:endParaRPr>
        </a:p>
      </dgm:t>
    </dgm:pt>
    <dgm:pt modelId="{811405C9-8E21-794A-954B-CAEDC3CB545B}" type="parTrans" cxnId="{7BB6589C-9F42-E74B-840A-56D3771D5965}">
      <dgm:prSet/>
      <dgm:spPr/>
      <dgm:t>
        <a:bodyPr/>
        <a:lstStyle/>
        <a:p>
          <a:endParaRPr lang="en-US"/>
        </a:p>
      </dgm:t>
    </dgm:pt>
    <dgm:pt modelId="{D432BC1D-F443-5147-AD13-274A1E5A1F7C}" type="sibTrans" cxnId="{7BB6589C-9F42-E74B-840A-56D3771D5965}">
      <dgm:prSet/>
      <dgm:spPr/>
      <dgm:t>
        <a:bodyPr/>
        <a:lstStyle/>
        <a:p>
          <a:r>
            <a:rPr lang="en-US" dirty="0" smtClean="0"/>
            <a:t>Value Meaning</a:t>
          </a:r>
          <a:endParaRPr lang="en-US" dirty="0"/>
        </a:p>
      </dgm:t>
    </dgm:pt>
    <dgm:pt modelId="{5F2F2A56-3097-4847-A407-22CB9FB2C49D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Female</a:t>
          </a:r>
        </a:p>
        <a:p>
          <a:r>
            <a:rPr lang="en-US" dirty="0" smtClean="0">
              <a:solidFill>
                <a:schemeClr val="tx1"/>
              </a:solidFill>
            </a:rPr>
            <a:t>248152002 (SCT)</a:t>
          </a:r>
          <a:endParaRPr lang="en-US" dirty="0">
            <a:solidFill>
              <a:schemeClr val="tx1"/>
            </a:solidFill>
          </a:endParaRPr>
        </a:p>
      </dgm:t>
    </dgm:pt>
    <dgm:pt modelId="{6E68BB99-5302-2649-B7E7-CDDDA1C2A2D1}" type="parTrans" cxnId="{0AC14C40-F7BD-B840-ADD5-C3C72C9858A2}">
      <dgm:prSet/>
      <dgm:spPr/>
      <dgm:t>
        <a:bodyPr/>
        <a:lstStyle/>
        <a:p>
          <a:endParaRPr lang="en-US"/>
        </a:p>
      </dgm:t>
    </dgm:pt>
    <dgm:pt modelId="{0C9DD409-D8A3-1244-AB5B-4927451A8369}" type="sibTrans" cxnId="{0AC14C40-F7BD-B840-ADD5-C3C72C9858A2}">
      <dgm:prSet/>
      <dgm:spPr/>
      <dgm:t>
        <a:bodyPr/>
        <a:lstStyle/>
        <a:p>
          <a:r>
            <a:rPr lang="en-US" dirty="0" smtClean="0"/>
            <a:t>Value Meaning</a:t>
          </a:r>
          <a:endParaRPr lang="en-US" dirty="0"/>
        </a:p>
      </dgm:t>
    </dgm:pt>
    <dgm:pt modelId="{1E8E9319-D596-4E4C-B322-906533CD3FA3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Undifferentiated</a:t>
          </a:r>
        </a:p>
        <a:p>
          <a:r>
            <a:rPr lang="en-US" dirty="0" smtClean="0">
              <a:solidFill>
                <a:schemeClr val="tx1"/>
              </a:solidFill>
            </a:rPr>
            <a:t>184115007 (SCT)</a:t>
          </a:r>
          <a:endParaRPr lang="en-US" dirty="0">
            <a:solidFill>
              <a:schemeClr val="tx1"/>
            </a:solidFill>
          </a:endParaRPr>
        </a:p>
      </dgm:t>
    </dgm:pt>
    <dgm:pt modelId="{E88F9124-D79F-3742-A999-495B23F09637}" type="parTrans" cxnId="{DF0F4F4E-98D4-3643-A81E-877AB27DD5F3}">
      <dgm:prSet/>
      <dgm:spPr/>
      <dgm:t>
        <a:bodyPr/>
        <a:lstStyle/>
        <a:p>
          <a:endParaRPr lang="en-US"/>
        </a:p>
      </dgm:t>
    </dgm:pt>
    <dgm:pt modelId="{8B67FF6C-B12B-1A4F-A89A-F874A0684D79}" type="sibTrans" cxnId="{DF0F4F4E-98D4-3643-A81E-877AB27DD5F3}">
      <dgm:prSet/>
      <dgm:spPr/>
      <dgm:t>
        <a:bodyPr/>
        <a:lstStyle/>
        <a:p>
          <a:r>
            <a:rPr lang="en-US" dirty="0" smtClean="0"/>
            <a:t>Value Meaning</a:t>
          </a:r>
          <a:endParaRPr lang="en-US" dirty="0"/>
        </a:p>
      </dgm:t>
    </dgm:pt>
    <dgm:pt modelId="{8956AEEE-3650-674B-965A-C2592BB49D30}" type="pres">
      <dgm:prSet presAssocID="{E7B22079-144D-2740-95FB-66ED3CC50B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C4D1E3-EB67-F043-BD9D-1F9FF852F1B6}" type="pres">
      <dgm:prSet presAssocID="{A5FEA6C4-8674-C448-9661-C4EC279A1B12}" presName="hierRoot1" presStyleCnt="0">
        <dgm:presLayoutVars>
          <dgm:hierBranch val="init"/>
        </dgm:presLayoutVars>
      </dgm:prSet>
      <dgm:spPr/>
    </dgm:pt>
    <dgm:pt modelId="{C3720274-1FA4-D449-B6D2-B7B70903099A}" type="pres">
      <dgm:prSet presAssocID="{A5FEA6C4-8674-C448-9661-C4EC279A1B12}" presName="rootComposite1" presStyleCnt="0"/>
      <dgm:spPr/>
    </dgm:pt>
    <dgm:pt modelId="{DFE17A19-F83F-4D45-825D-884BE52F408B}" type="pres">
      <dgm:prSet presAssocID="{A5FEA6C4-8674-C448-9661-C4EC279A1B1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BDBFF0B-6991-8949-9B59-D868FB5EE8C2}" type="pres">
      <dgm:prSet presAssocID="{A5FEA6C4-8674-C448-9661-C4EC279A1B1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13C43C-5EBE-3D41-99D9-DCD7ADD20633}" type="pres">
      <dgm:prSet presAssocID="{A5FEA6C4-8674-C448-9661-C4EC279A1B12}" presName="rootConnector1" presStyleLbl="node1" presStyleIdx="0" presStyleCnt="11"/>
      <dgm:spPr/>
      <dgm:t>
        <a:bodyPr/>
        <a:lstStyle/>
        <a:p>
          <a:endParaRPr lang="en-US"/>
        </a:p>
      </dgm:t>
    </dgm:pt>
    <dgm:pt modelId="{4E549A60-52A8-FB44-BF5E-F4DB8D848284}" type="pres">
      <dgm:prSet presAssocID="{A5FEA6C4-8674-C448-9661-C4EC279A1B12}" presName="hierChild2" presStyleCnt="0"/>
      <dgm:spPr/>
    </dgm:pt>
    <dgm:pt modelId="{E9922DEC-AEF1-6A47-A6EF-7DE5DFD754DB}" type="pres">
      <dgm:prSet presAssocID="{B8D26DBB-D7C5-C744-B4C8-1A2BF988706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4169103-AC8F-9049-A7F6-942C8B52B8A6}" type="pres">
      <dgm:prSet presAssocID="{F73581FF-8308-8E49-ABCC-46FE34A32FCF}" presName="hierRoot2" presStyleCnt="0">
        <dgm:presLayoutVars>
          <dgm:hierBranch val="init"/>
        </dgm:presLayoutVars>
      </dgm:prSet>
      <dgm:spPr/>
    </dgm:pt>
    <dgm:pt modelId="{91BFDDBB-4503-6947-9ACA-2BF7F997D0E7}" type="pres">
      <dgm:prSet presAssocID="{F73581FF-8308-8E49-ABCC-46FE34A32FCF}" presName="rootComposite" presStyleCnt="0"/>
      <dgm:spPr/>
    </dgm:pt>
    <dgm:pt modelId="{E4489E79-346A-ED4F-8393-CF1F60441162}" type="pres">
      <dgm:prSet presAssocID="{F73581FF-8308-8E49-ABCC-46FE34A32FCF}" presName="rootText" presStyleLbl="node1" presStyleIdx="0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2C26BC7-4EAA-E649-AAD4-D9FFD20D76EC}" type="pres">
      <dgm:prSet presAssocID="{F73581FF-8308-8E49-ABCC-46FE34A32FCF}" presName="titleText2" presStyleLbl="fgAcc1" presStyleIdx="0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4BE0A9-8695-2F48-81F4-A101CB66A4F7}" type="pres">
      <dgm:prSet presAssocID="{F73581FF-8308-8E49-ABCC-46FE34A32FCF}" presName="rootConnector" presStyleLbl="node2" presStyleIdx="0" presStyleCnt="0"/>
      <dgm:spPr/>
      <dgm:t>
        <a:bodyPr/>
        <a:lstStyle/>
        <a:p>
          <a:endParaRPr lang="en-US"/>
        </a:p>
      </dgm:t>
    </dgm:pt>
    <dgm:pt modelId="{1DB5CD63-2E13-1143-BAC8-DD65837375D1}" type="pres">
      <dgm:prSet presAssocID="{F73581FF-8308-8E49-ABCC-46FE34A32FCF}" presName="hierChild4" presStyleCnt="0"/>
      <dgm:spPr/>
    </dgm:pt>
    <dgm:pt modelId="{CC13621B-506F-BD4A-8565-6DD84B15EB34}" type="pres">
      <dgm:prSet presAssocID="{EAC96F64-20C3-DD4B-A428-B150A554F63B}" presName="Name37" presStyleLbl="parChTrans1D3" presStyleIdx="0" presStyleCnt="3"/>
      <dgm:spPr/>
      <dgm:t>
        <a:bodyPr/>
        <a:lstStyle/>
        <a:p>
          <a:endParaRPr lang="en-US"/>
        </a:p>
      </dgm:t>
    </dgm:pt>
    <dgm:pt modelId="{31653546-3170-EC47-90CF-2A62DC73B95E}" type="pres">
      <dgm:prSet presAssocID="{67C2B62F-A61B-6447-B6B9-3E178E711B9D}" presName="hierRoot2" presStyleCnt="0">
        <dgm:presLayoutVars>
          <dgm:hierBranch val="init"/>
        </dgm:presLayoutVars>
      </dgm:prSet>
      <dgm:spPr/>
    </dgm:pt>
    <dgm:pt modelId="{E89C3D3A-E92B-CA45-8A2A-849DE7391774}" type="pres">
      <dgm:prSet presAssocID="{67C2B62F-A61B-6447-B6B9-3E178E711B9D}" presName="rootComposite" presStyleCnt="0"/>
      <dgm:spPr/>
    </dgm:pt>
    <dgm:pt modelId="{9731E7AA-5359-A746-A5D4-200985F550C8}" type="pres">
      <dgm:prSet presAssocID="{67C2B62F-A61B-6447-B6B9-3E178E711B9D}" presName="rootText" presStyleLbl="node1" presStyleIdx="1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A267CD4-08B1-6147-8476-132AE8069C02}" type="pres">
      <dgm:prSet presAssocID="{67C2B62F-A61B-6447-B6B9-3E178E711B9D}" presName="titleText2" presStyleLbl="fgAcc1" presStyleIdx="1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1CEAB3-7929-D048-86A3-B38E9FAD68FA}" type="pres">
      <dgm:prSet presAssocID="{67C2B62F-A61B-6447-B6B9-3E178E711B9D}" presName="rootConnector" presStyleLbl="node3" presStyleIdx="0" presStyleCnt="0"/>
      <dgm:spPr/>
      <dgm:t>
        <a:bodyPr/>
        <a:lstStyle/>
        <a:p>
          <a:endParaRPr lang="en-US"/>
        </a:p>
      </dgm:t>
    </dgm:pt>
    <dgm:pt modelId="{3195B93E-9538-1240-9E6D-4F2241FD807D}" type="pres">
      <dgm:prSet presAssocID="{67C2B62F-A61B-6447-B6B9-3E178E711B9D}" presName="hierChild4" presStyleCnt="0"/>
      <dgm:spPr/>
    </dgm:pt>
    <dgm:pt modelId="{F54CBA3D-E249-C649-B53E-60556EFD5318}" type="pres">
      <dgm:prSet presAssocID="{67C2B62F-A61B-6447-B6B9-3E178E711B9D}" presName="hierChild5" presStyleCnt="0"/>
      <dgm:spPr/>
    </dgm:pt>
    <dgm:pt modelId="{040591DA-641B-A445-9731-74B1C5C1C243}" type="pres">
      <dgm:prSet presAssocID="{E5D9C4AC-8255-F74D-959F-DA687233CA82}" presName="Name37" presStyleLbl="parChTrans1D3" presStyleIdx="1" presStyleCnt="3"/>
      <dgm:spPr/>
      <dgm:t>
        <a:bodyPr/>
        <a:lstStyle/>
        <a:p>
          <a:endParaRPr lang="en-US"/>
        </a:p>
      </dgm:t>
    </dgm:pt>
    <dgm:pt modelId="{1D42F626-FBE7-F849-B334-3BFCD6A576EA}" type="pres">
      <dgm:prSet presAssocID="{6B26AF16-BDD2-D64D-BE4C-138CA7D08217}" presName="hierRoot2" presStyleCnt="0">
        <dgm:presLayoutVars>
          <dgm:hierBranch val="init"/>
        </dgm:presLayoutVars>
      </dgm:prSet>
      <dgm:spPr/>
    </dgm:pt>
    <dgm:pt modelId="{8EC72751-D6BF-CF49-9A55-EC8101F55A6D}" type="pres">
      <dgm:prSet presAssocID="{6B26AF16-BDD2-D64D-BE4C-138CA7D08217}" presName="rootComposite" presStyleCnt="0"/>
      <dgm:spPr/>
    </dgm:pt>
    <dgm:pt modelId="{DB14C659-F6F8-C34C-96E5-ED3A0BA657E5}" type="pres">
      <dgm:prSet presAssocID="{6B26AF16-BDD2-D64D-BE4C-138CA7D08217}" presName="rootText" presStyleLbl="node1" presStyleIdx="2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4BDC979-812E-454B-A070-116F504ED52A}" type="pres">
      <dgm:prSet presAssocID="{6B26AF16-BDD2-D64D-BE4C-138CA7D08217}" presName="titleText2" presStyleLbl="fgAcc1" presStyleIdx="2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8372D0-5E82-094B-95B4-CB983EFB64E4}" type="pres">
      <dgm:prSet presAssocID="{6B26AF16-BDD2-D64D-BE4C-138CA7D08217}" presName="rootConnector" presStyleLbl="node3" presStyleIdx="0" presStyleCnt="0"/>
      <dgm:spPr/>
      <dgm:t>
        <a:bodyPr/>
        <a:lstStyle/>
        <a:p>
          <a:endParaRPr lang="en-US"/>
        </a:p>
      </dgm:t>
    </dgm:pt>
    <dgm:pt modelId="{E3A71EC1-2375-844A-B9CA-D920F15EEAED}" type="pres">
      <dgm:prSet presAssocID="{6B26AF16-BDD2-D64D-BE4C-138CA7D08217}" presName="hierChild4" presStyleCnt="0"/>
      <dgm:spPr/>
    </dgm:pt>
    <dgm:pt modelId="{51ECDE80-A402-F243-B19A-BC213E920D08}" type="pres">
      <dgm:prSet presAssocID="{6B26AF16-BDD2-D64D-BE4C-138CA7D08217}" presName="hierChild5" presStyleCnt="0"/>
      <dgm:spPr/>
    </dgm:pt>
    <dgm:pt modelId="{A185B769-2BC7-104B-96A9-3163136ED943}" type="pres">
      <dgm:prSet presAssocID="{F73581FF-8308-8E49-ABCC-46FE34A32FCF}" presName="hierChild5" presStyleCnt="0"/>
      <dgm:spPr/>
    </dgm:pt>
    <dgm:pt modelId="{03167F5E-B3CB-164F-A3E3-64CAF2677850}" type="pres">
      <dgm:prSet presAssocID="{22CDB4C4-F430-5045-BE31-F8E3835CF17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1362784-1528-C247-8BF7-590524CF5003}" type="pres">
      <dgm:prSet presAssocID="{B38BDEA8-7815-9646-903F-1CC0255FF249}" presName="hierRoot2" presStyleCnt="0">
        <dgm:presLayoutVars>
          <dgm:hierBranch val="init"/>
        </dgm:presLayoutVars>
      </dgm:prSet>
      <dgm:spPr/>
    </dgm:pt>
    <dgm:pt modelId="{66F95759-289C-9545-A767-15B219DC05B7}" type="pres">
      <dgm:prSet presAssocID="{B38BDEA8-7815-9646-903F-1CC0255FF249}" presName="rootComposite" presStyleCnt="0"/>
      <dgm:spPr/>
    </dgm:pt>
    <dgm:pt modelId="{BEA7AFF1-A067-CD47-A630-8AD7321AD52E}" type="pres">
      <dgm:prSet presAssocID="{B38BDEA8-7815-9646-903F-1CC0255FF249}" presName="rootText" presStyleLbl="node1" presStyleIdx="3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09A96F2-AABF-784F-8D98-1D2F94B2BB33}" type="pres">
      <dgm:prSet presAssocID="{B38BDEA8-7815-9646-903F-1CC0255FF249}" presName="titleText2" presStyleLbl="fgAcc1" presStyleIdx="3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1BDECD-BE58-5447-95B2-EF93BB7F6D4E}" type="pres">
      <dgm:prSet presAssocID="{B38BDEA8-7815-9646-903F-1CC0255FF249}" presName="rootConnector" presStyleLbl="node2" presStyleIdx="0" presStyleCnt="0"/>
      <dgm:spPr/>
      <dgm:t>
        <a:bodyPr/>
        <a:lstStyle/>
        <a:p>
          <a:endParaRPr lang="en-US"/>
        </a:p>
      </dgm:t>
    </dgm:pt>
    <dgm:pt modelId="{38DE9DAF-58BD-264D-9CC0-66832F84C0DF}" type="pres">
      <dgm:prSet presAssocID="{B38BDEA8-7815-9646-903F-1CC0255FF249}" presName="hierChild4" presStyleCnt="0"/>
      <dgm:spPr/>
    </dgm:pt>
    <dgm:pt modelId="{F1A3838C-E146-084B-84BF-8895A6800F52}" type="pres">
      <dgm:prSet presAssocID="{94EAFE7B-C085-B745-83D3-399A8AB6E15C}" presName="Name37" presStyleLbl="parChTrans1D3" presStyleIdx="2" presStyleCnt="3"/>
      <dgm:spPr/>
      <dgm:t>
        <a:bodyPr/>
        <a:lstStyle/>
        <a:p>
          <a:endParaRPr lang="en-US"/>
        </a:p>
      </dgm:t>
    </dgm:pt>
    <dgm:pt modelId="{BC72DB06-2DDC-9949-BD46-CE97290325B7}" type="pres">
      <dgm:prSet presAssocID="{5122C25A-CD5D-2245-A129-69A3047741E7}" presName="hierRoot2" presStyleCnt="0">
        <dgm:presLayoutVars>
          <dgm:hierBranch val="init"/>
        </dgm:presLayoutVars>
      </dgm:prSet>
      <dgm:spPr/>
    </dgm:pt>
    <dgm:pt modelId="{2FD8FD18-AA25-EF41-8408-E2AC79A873B9}" type="pres">
      <dgm:prSet presAssocID="{5122C25A-CD5D-2245-A129-69A3047741E7}" presName="rootComposite" presStyleCnt="0"/>
      <dgm:spPr/>
    </dgm:pt>
    <dgm:pt modelId="{E0245908-8F13-D64C-9AE1-E28A4F985EE5}" type="pres">
      <dgm:prSet presAssocID="{5122C25A-CD5D-2245-A129-69A3047741E7}" presName="rootText" presStyleLbl="node1" presStyleIdx="4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4193ABC-55C8-C947-986D-1AD84F35E423}" type="pres">
      <dgm:prSet presAssocID="{5122C25A-CD5D-2245-A129-69A3047741E7}" presName="titleText2" presStyleLbl="fgAcc1" presStyleIdx="4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A742E0-33A4-D34D-A577-82B89C9037BA}" type="pres">
      <dgm:prSet presAssocID="{5122C25A-CD5D-2245-A129-69A3047741E7}" presName="rootConnector" presStyleLbl="node3" presStyleIdx="0" presStyleCnt="0"/>
      <dgm:spPr/>
      <dgm:t>
        <a:bodyPr/>
        <a:lstStyle/>
        <a:p>
          <a:endParaRPr lang="en-US"/>
        </a:p>
      </dgm:t>
    </dgm:pt>
    <dgm:pt modelId="{C5A6EE7C-6FBC-2A4E-8112-7A0ADE32FDBA}" type="pres">
      <dgm:prSet presAssocID="{5122C25A-CD5D-2245-A129-69A3047741E7}" presName="hierChild4" presStyleCnt="0"/>
      <dgm:spPr/>
    </dgm:pt>
    <dgm:pt modelId="{DA29D878-6FDC-1C46-8B40-E700289C61C0}" type="pres">
      <dgm:prSet presAssocID="{ADF721F5-6D58-3540-BEE6-35B3385ABDE9}" presName="Name37" presStyleLbl="parChTrans1D4" presStyleIdx="0" presStyleCnt="6"/>
      <dgm:spPr/>
      <dgm:t>
        <a:bodyPr/>
        <a:lstStyle/>
        <a:p>
          <a:endParaRPr lang="en-US"/>
        </a:p>
      </dgm:t>
    </dgm:pt>
    <dgm:pt modelId="{81749F20-67EA-1240-A02C-6C4E3127E6FC}" type="pres">
      <dgm:prSet presAssocID="{DAA9D478-479C-104E-89A7-7A43C2FE4971}" presName="hierRoot2" presStyleCnt="0">
        <dgm:presLayoutVars>
          <dgm:hierBranch val="init"/>
        </dgm:presLayoutVars>
      </dgm:prSet>
      <dgm:spPr/>
    </dgm:pt>
    <dgm:pt modelId="{0705E824-B1B0-8748-BC59-0C3569CB7567}" type="pres">
      <dgm:prSet presAssocID="{DAA9D478-479C-104E-89A7-7A43C2FE4971}" presName="rootComposite" presStyleCnt="0"/>
      <dgm:spPr/>
    </dgm:pt>
    <dgm:pt modelId="{5B933444-04A3-DE47-8E0F-DE7069B8250B}" type="pres">
      <dgm:prSet presAssocID="{DAA9D478-479C-104E-89A7-7A43C2FE4971}" presName="rootText" presStyleLbl="node1" presStyleIdx="5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39CFC9A-A499-EE44-9947-AD6A3640A492}" type="pres">
      <dgm:prSet presAssocID="{DAA9D478-479C-104E-89A7-7A43C2FE4971}" presName="titleText2" presStyleLbl="fgAcc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8BC9C5-6E4B-6A4F-A4C3-49C0F3710A8C}" type="pres">
      <dgm:prSet presAssocID="{DAA9D478-479C-104E-89A7-7A43C2FE4971}" presName="rootConnector" presStyleLbl="node4" presStyleIdx="0" presStyleCnt="0"/>
      <dgm:spPr/>
      <dgm:t>
        <a:bodyPr/>
        <a:lstStyle/>
        <a:p>
          <a:endParaRPr lang="en-US"/>
        </a:p>
      </dgm:t>
    </dgm:pt>
    <dgm:pt modelId="{945F1948-8701-0F41-A7FC-B875741AEBDA}" type="pres">
      <dgm:prSet presAssocID="{DAA9D478-479C-104E-89A7-7A43C2FE4971}" presName="hierChild4" presStyleCnt="0"/>
      <dgm:spPr/>
    </dgm:pt>
    <dgm:pt modelId="{08902E28-CB0B-3546-B600-D3C8354FCC03}" type="pres">
      <dgm:prSet presAssocID="{811405C9-8E21-794A-954B-CAEDC3CB545B}" presName="Name37" presStyleLbl="parChTrans1D4" presStyleIdx="1" presStyleCnt="6"/>
      <dgm:spPr/>
      <dgm:t>
        <a:bodyPr/>
        <a:lstStyle/>
        <a:p>
          <a:endParaRPr lang="en-US"/>
        </a:p>
      </dgm:t>
    </dgm:pt>
    <dgm:pt modelId="{0060AF6F-83E2-474B-9372-3D758A6CFA91}" type="pres">
      <dgm:prSet presAssocID="{9F19F8DD-D4C4-3B4B-A10E-D676CF88048B}" presName="hierRoot2" presStyleCnt="0">
        <dgm:presLayoutVars>
          <dgm:hierBranch val="init"/>
        </dgm:presLayoutVars>
      </dgm:prSet>
      <dgm:spPr/>
    </dgm:pt>
    <dgm:pt modelId="{41125CD2-7BC0-5A47-B85A-BCD9737B284E}" type="pres">
      <dgm:prSet presAssocID="{9F19F8DD-D4C4-3B4B-A10E-D676CF88048B}" presName="rootComposite" presStyleCnt="0"/>
      <dgm:spPr/>
    </dgm:pt>
    <dgm:pt modelId="{5F8B70EE-1BFF-6D40-A837-A3D15CA222A7}" type="pres">
      <dgm:prSet presAssocID="{9F19F8DD-D4C4-3B4B-A10E-D676CF88048B}" presName="rootText" presStyleLbl="node1" presStyleIdx="6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E30C22A-466D-CA4D-B514-457A4CA78785}" type="pres">
      <dgm:prSet presAssocID="{9F19F8DD-D4C4-3B4B-A10E-D676CF88048B}" presName="titleText2" presStyleLbl="fgAcc1" presStyleIdx="6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18D061-7E59-C046-99D0-41E832B63E95}" type="pres">
      <dgm:prSet presAssocID="{9F19F8DD-D4C4-3B4B-A10E-D676CF88048B}" presName="rootConnector" presStyleLbl="node4" presStyleIdx="0" presStyleCnt="0"/>
      <dgm:spPr/>
      <dgm:t>
        <a:bodyPr/>
        <a:lstStyle/>
        <a:p>
          <a:endParaRPr lang="en-US"/>
        </a:p>
      </dgm:t>
    </dgm:pt>
    <dgm:pt modelId="{B3A74262-85BC-5649-B440-8F35278B0FDE}" type="pres">
      <dgm:prSet presAssocID="{9F19F8DD-D4C4-3B4B-A10E-D676CF88048B}" presName="hierChild4" presStyleCnt="0"/>
      <dgm:spPr/>
    </dgm:pt>
    <dgm:pt modelId="{EA175C5B-25A9-7240-B051-73ED039BFD7A}" type="pres">
      <dgm:prSet presAssocID="{9F19F8DD-D4C4-3B4B-A10E-D676CF88048B}" presName="hierChild5" presStyleCnt="0"/>
      <dgm:spPr/>
    </dgm:pt>
    <dgm:pt modelId="{98794323-5CC6-8949-BF30-DECC534A877B}" type="pres">
      <dgm:prSet presAssocID="{DAA9D478-479C-104E-89A7-7A43C2FE4971}" presName="hierChild5" presStyleCnt="0"/>
      <dgm:spPr/>
    </dgm:pt>
    <dgm:pt modelId="{63B47026-2F8D-5E44-8889-BA729F105D50}" type="pres">
      <dgm:prSet presAssocID="{CB50B690-09C3-634A-99F6-6FD2E597FEB4}" presName="Name37" presStyleLbl="parChTrans1D4" presStyleIdx="2" presStyleCnt="6"/>
      <dgm:spPr/>
      <dgm:t>
        <a:bodyPr/>
        <a:lstStyle/>
        <a:p>
          <a:endParaRPr lang="en-US"/>
        </a:p>
      </dgm:t>
    </dgm:pt>
    <dgm:pt modelId="{65065BE6-8665-CA4C-B295-EE106CD18348}" type="pres">
      <dgm:prSet presAssocID="{60296A65-EF0B-8F49-85E8-7759FCAB0E2F}" presName="hierRoot2" presStyleCnt="0">
        <dgm:presLayoutVars>
          <dgm:hierBranch val="init"/>
        </dgm:presLayoutVars>
      </dgm:prSet>
      <dgm:spPr/>
    </dgm:pt>
    <dgm:pt modelId="{0B455D3F-8CBF-5243-B6AE-CD28456D061A}" type="pres">
      <dgm:prSet presAssocID="{60296A65-EF0B-8F49-85E8-7759FCAB0E2F}" presName="rootComposite" presStyleCnt="0"/>
      <dgm:spPr/>
    </dgm:pt>
    <dgm:pt modelId="{BB6E1052-D207-ED42-AE8F-7F7A937B1050}" type="pres">
      <dgm:prSet presAssocID="{60296A65-EF0B-8F49-85E8-7759FCAB0E2F}" presName="rootText" presStyleLbl="node1" presStyleIdx="7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E3D7F22-61C4-E945-B7BE-FFABEE56D5AC}" type="pres">
      <dgm:prSet presAssocID="{60296A65-EF0B-8F49-85E8-7759FCAB0E2F}" presName="titleText2" presStyleLbl="fgAcc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795E21-54D2-C545-AA3A-D30E1701019C}" type="pres">
      <dgm:prSet presAssocID="{60296A65-EF0B-8F49-85E8-7759FCAB0E2F}" presName="rootConnector" presStyleLbl="node4" presStyleIdx="0" presStyleCnt="0"/>
      <dgm:spPr/>
      <dgm:t>
        <a:bodyPr/>
        <a:lstStyle/>
        <a:p>
          <a:endParaRPr lang="en-US"/>
        </a:p>
      </dgm:t>
    </dgm:pt>
    <dgm:pt modelId="{92A9291D-D9A0-514A-9D08-2AE849D4726B}" type="pres">
      <dgm:prSet presAssocID="{60296A65-EF0B-8F49-85E8-7759FCAB0E2F}" presName="hierChild4" presStyleCnt="0"/>
      <dgm:spPr/>
    </dgm:pt>
    <dgm:pt modelId="{9BE72A68-FDB9-2C46-B5D6-B0CC00034904}" type="pres">
      <dgm:prSet presAssocID="{6E68BB99-5302-2649-B7E7-CDDDA1C2A2D1}" presName="Name37" presStyleLbl="parChTrans1D4" presStyleIdx="3" presStyleCnt="6"/>
      <dgm:spPr/>
      <dgm:t>
        <a:bodyPr/>
        <a:lstStyle/>
        <a:p>
          <a:endParaRPr lang="en-US"/>
        </a:p>
      </dgm:t>
    </dgm:pt>
    <dgm:pt modelId="{5EC71A9C-011E-9047-93E3-ACB79CCA7D23}" type="pres">
      <dgm:prSet presAssocID="{5F2F2A56-3097-4847-A407-22CB9FB2C49D}" presName="hierRoot2" presStyleCnt="0">
        <dgm:presLayoutVars>
          <dgm:hierBranch val="init"/>
        </dgm:presLayoutVars>
      </dgm:prSet>
      <dgm:spPr/>
    </dgm:pt>
    <dgm:pt modelId="{B2316515-6EB8-4C41-9F3D-B9B0DD9C3FF9}" type="pres">
      <dgm:prSet presAssocID="{5F2F2A56-3097-4847-A407-22CB9FB2C49D}" presName="rootComposite" presStyleCnt="0"/>
      <dgm:spPr/>
    </dgm:pt>
    <dgm:pt modelId="{1D2540B5-E1A8-764C-B8A9-398D41040D24}" type="pres">
      <dgm:prSet presAssocID="{5F2F2A56-3097-4847-A407-22CB9FB2C49D}" presName="rootText" presStyleLbl="node1" presStyleIdx="8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3809315-FD08-9C49-9427-6EC0EB04924F}" type="pres">
      <dgm:prSet presAssocID="{5F2F2A56-3097-4847-A407-22CB9FB2C49D}" presName="titleText2" presStyleLbl="fgAcc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72F972-92A6-A34B-9572-6E8D2C9D0046}" type="pres">
      <dgm:prSet presAssocID="{5F2F2A56-3097-4847-A407-22CB9FB2C49D}" presName="rootConnector" presStyleLbl="node4" presStyleIdx="0" presStyleCnt="0"/>
      <dgm:spPr/>
      <dgm:t>
        <a:bodyPr/>
        <a:lstStyle/>
        <a:p>
          <a:endParaRPr lang="en-US"/>
        </a:p>
      </dgm:t>
    </dgm:pt>
    <dgm:pt modelId="{058204A7-D444-0C41-B7D1-128BB1D9D3F1}" type="pres">
      <dgm:prSet presAssocID="{5F2F2A56-3097-4847-A407-22CB9FB2C49D}" presName="hierChild4" presStyleCnt="0"/>
      <dgm:spPr/>
    </dgm:pt>
    <dgm:pt modelId="{A03B2399-D508-9B41-A5D0-033B15BFAF26}" type="pres">
      <dgm:prSet presAssocID="{5F2F2A56-3097-4847-A407-22CB9FB2C49D}" presName="hierChild5" presStyleCnt="0"/>
      <dgm:spPr/>
    </dgm:pt>
    <dgm:pt modelId="{56D524A5-BE5E-A44F-A53B-6F90C352244F}" type="pres">
      <dgm:prSet presAssocID="{60296A65-EF0B-8F49-85E8-7759FCAB0E2F}" presName="hierChild5" presStyleCnt="0"/>
      <dgm:spPr/>
    </dgm:pt>
    <dgm:pt modelId="{FCE5764E-F2AC-DD40-975B-F94F121075C4}" type="pres">
      <dgm:prSet presAssocID="{8828E4AE-153B-0846-AC46-42B9B4085854}" presName="Name37" presStyleLbl="parChTrans1D4" presStyleIdx="4" presStyleCnt="6"/>
      <dgm:spPr/>
      <dgm:t>
        <a:bodyPr/>
        <a:lstStyle/>
        <a:p>
          <a:endParaRPr lang="en-US"/>
        </a:p>
      </dgm:t>
    </dgm:pt>
    <dgm:pt modelId="{862B329E-F234-1B45-8751-A69CA6D70F02}" type="pres">
      <dgm:prSet presAssocID="{2D573129-883B-B741-B642-9E6097E1FF9A}" presName="hierRoot2" presStyleCnt="0">
        <dgm:presLayoutVars>
          <dgm:hierBranch val="init"/>
        </dgm:presLayoutVars>
      </dgm:prSet>
      <dgm:spPr/>
    </dgm:pt>
    <dgm:pt modelId="{BAB8E711-7622-6E40-B771-47F7D73C36A0}" type="pres">
      <dgm:prSet presAssocID="{2D573129-883B-B741-B642-9E6097E1FF9A}" presName="rootComposite" presStyleCnt="0"/>
      <dgm:spPr/>
    </dgm:pt>
    <dgm:pt modelId="{701B6248-B038-2743-BA20-1B340034C980}" type="pres">
      <dgm:prSet presAssocID="{2D573129-883B-B741-B642-9E6097E1FF9A}" presName="rootText" presStyleLbl="node1" presStyleIdx="9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D75A3C9-762D-6348-9286-D5C94EBCB080}" type="pres">
      <dgm:prSet presAssocID="{2D573129-883B-B741-B642-9E6097E1FF9A}" presName="titleText2" presStyleLbl="fgAcc1" presStyleIdx="9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30948E-03F0-974C-9F99-9F0A893D16C4}" type="pres">
      <dgm:prSet presAssocID="{2D573129-883B-B741-B642-9E6097E1FF9A}" presName="rootConnector" presStyleLbl="node4" presStyleIdx="0" presStyleCnt="0"/>
      <dgm:spPr/>
      <dgm:t>
        <a:bodyPr/>
        <a:lstStyle/>
        <a:p>
          <a:endParaRPr lang="en-US"/>
        </a:p>
      </dgm:t>
    </dgm:pt>
    <dgm:pt modelId="{73164937-B91C-274C-BB0F-C7E4996332F4}" type="pres">
      <dgm:prSet presAssocID="{2D573129-883B-B741-B642-9E6097E1FF9A}" presName="hierChild4" presStyleCnt="0"/>
      <dgm:spPr/>
    </dgm:pt>
    <dgm:pt modelId="{939718C7-8C4A-3E4F-84A0-170B5AA14F53}" type="pres">
      <dgm:prSet presAssocID="{E88F9124-D79F-3742-A999-495B23F09637}" presName="Name37" presStyleLbl="parChTrans1D4" presStyleIdx="5" presStyleCnt="6"/>
      <dgm:spPr/>
      <dgm:t>
        <a:bodyPr/>
        <a:lstStyle/>
        <a:p>
          <a:endParaRPr lang="en-US"/>
        </a:p>
      </dgm:t>
    </dgm:pt>
    <dgm:pt modelId="{B821EF08-921C-F947-B0A9-68A4538FA46E}" type="pres">
      <dgm:prSet presAssocID="{1E8E9319-D596-4E4C-B322-906533CD3FA3}" presName="hierRoot2" presStyleCnt="0">
        <dgm:presLayoutVars>
          <dgm:hierBranch val="init"/>
        </dgm:presLayoutVars>
      </dgm:prSet>
      <dgm:spPr/>
    </dgm:pt>
    <dgm:pt modelId="{495CA4EE-668A-F147-B63B-E2774427EF56}" type="pres">
      <dgm:prSet presAssocID="{1E8E9319-D596-4E4C-B322-906533CD3FA3}" presName="rootComposite" presStyleCnt="0"/>
      <dgm:spPr/>
    </dgm:pt>
    <dgm:pt modelId="{6292F071-B0F7-E24D-96E9-3C10299E7C0A}" type="pres">
      <dgm:prSet presAssocID="{1E8E9319-D596-4E4C-B322-906533CD3FA3}" presName="rootText" presStyleLbl="node1" presStyleIdx="10" presStyleCnt="1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2B63581-B75E-EC41-84B1-5691A76E9313}" type="pres">
      <dgm:prSet presAssocID="{1E8E9319-D596-4E4C-B322-906533CD3FA3}" presName="titleText2" presStyleLbl="fgAcc1" presStyleIdx="10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B0B6E3A-25F6-2E48-926C-ED4DE34AF0CB}" type="pres">
      <dgm:prSet presAssocID="{1E8E9319-D596-4E4C-B322-906533CD3FA3}" presName="rootConnector" presStyleLbl="node4" presStyleIdx="0" presStyleCnt="0"/>
      <dgm:spPr/>
      <dgm:t>
        <a:bodyPr/>
        <a:lstStyle/>
        <a:p>
          <a:endParaRPr lang="en-US"/>
        </a:p>
      </dgm:t>
    </dgm:pt>
    <dgm:pt modelId="{65DB96C2-FB6D-D847-9ABC-EE1D97FEAC73}" type="pres">
      <dgm:prSet presAssocID="{1E8E9319-D596-4E4C-B322-906533CD3FA3}" presName="hierChild4" presStyleCnt="0"/>
      <dgm:spPr/>
    </dgm:pt>
    <dgm:pt modelId="{96541059-24D9-F740-91C7-CCBB0FC6FBA0}" type="pres">
      <dgm:prSet presAssocID="{1E8E9319-D596-4E4C-B322-906533CD3FA3}" presName="hierChild5" presStyleCnt="0"/>
      <dgm:spPr/>
    </dgm:pt>
    <dgm:pt modelId="{30F89125-7469-6040-A2BC-F07E41543ED4}" type="pres">
      <dgm:prSet presAssocID="{2D573129-883B-B741-B642-9E6097E1FF9A}" presName="hierChild5" presStyleCnt="0"/>
      <dgm:spPr/>
    </dgm:pt>
    <dgm:pt modelId="{F1595A77-C60C-9F46-B64E-D872A68D081C}" type="pres">
      <dgm:prSet presAssocID="{5122C25A-CD5D-2245-A129-69A3047741E7}" presName="hierChild5" presStyleCnt="0"/>
      <dgm:spPr/>
    </dgm:pt>
    <dgm:pt modelId="{BF37F426-A543-084F-A23E-613965CC098F}" type="pres">
      <dgm:prSet presAssocID="{B38BDEA8-7815-9646-903F-1CC0255FF249}" presName="hierChild5" presStyleCnt="0"/>
      <dgm:spPr/>
    </dgm:pt>
    <dgm:pt modelId="{16D6D186-8B57-C447-BE41-A7D7ADB60BFF}" type="pres">
      <dgm:prSet presAssocID="{A5FEA6C4-8674-C448-9661-C4EC279A1B12}" presName="hierChild3" presStyleCnt="0"/>
      <dgm:spPr/>
    </dgm:pt>
  </dgm:ptLst>
  <dgm:cxnLst>
    <dgm:cxn modelId="{D12F3153-1AD5-4FA2-B06E-E01466940888}" type="presOf" srcId="{1E8E9319-D596-4E4C-B322-906533CD3FA3}" destId="{8B0B6E3A-25F6-2E48-926C-ED4DE34AF0CB}" srcOrd="1" destOrd="0" presId="urn:microsoft.com/office/officeart/2008/layout/NameandTitleOrganizationalChart"/>
    <dgm:cxn modelId="{5C9F0078-957D-4463-847A-037F76B3FBC6}" type="presOf" srcId="{DAA9D478-479C-104E-89A7-7A43C2FE4971}" destId="{5B8BC9C5-6E4B-6A4F-A4C3-49C0F3710A8C}" srcOrd="1" destOrd="0" presId="urn:microsoft.com/office/officeart/2008/layout/NameandTitleOrganizationalChart"/>
    <dgm:cxn modelId="{1E2A5F42-7131-446E-8FD0-6E213EA00264}" type="presOf" srcId="{0C9DD409-D8A3-1244-AB5B-4927451A8369}" destId="{73809315-FD08-9C49-9427-6EC0EB04924F}" srcOrd="0" destOrd="0" presId="urn:microsoft.com/office/officeart/2008/layout/NameandTitleOrganizationalChart"/>
    <dgm:cxn modelId="{CE7AEA33-522D-432F-9ADB-AC0AFC69176A}" type="presOf" srcId="{C8C92379-B713-844E-827A-F2311E600627}" destId="{DA267CD4-08B1-6147-8476-132AE8069C02}" srcOrd="0" destOrd="0" presId="urn:microsoft.com/office/officeart/2008/layout/NameandTitleOrganizationalChart"/>
    <dgm:cxn modelId="{DB79AC47-A6B8-435C-A541-664F91A541FF}" type="presOf" srcId="{CB50B690-09C3-634A-99F6-6FD2E597FEB4}" destId="{63B47026-2F8D-5E44-8889-BA729F105D50}" srcOrd="0" destOrd="0" presId="urn:microsoft.com/office/officeart/2008/layout/NameandTitleOrganizationalChart"/>
    <dgm:cxn modelId="{59A80FBE-EB2B-DC42-9698-D4B78057A4E7}" srcId="{5122C25A-CD5D-2245-A129-69A3047741E7}" destId="{DAA9D478-479C-104E-89A7-7A43C2FE4971}" srcOrd="0" destOrd="0" parTransId="{ADF721F5-6D58-3540-BEE6-35B3385ABDE9}" sibTransId="{8AE0E7F0-CEF6-1647-9E22-F0EC0ABCD9F5}"/>
    <dgm:cxn modelId="{41C6B10C-63C7-47D8-8B92-9A4B9950F1D5}" type="presOf" srcId="{9F19F8DD-D4C4-3B4B-A10E-D676CF88048B}" destId="{5F8B70EE-1BFF-6D40-A837-A3D15CA222A7}" srcOrd="0" destOrd="0" presId="urn:microsoft.com/office/officeart/2008/layout/NameandTitleOrganizationalChart"/>
    <dgm:cxn modelId="{0C586E34-A5D8-41D2-90C8-2767F45791B7}" type="presOf" srcId="{6E68BB99-5302-2649-B7E7-CDDDA1C2A2D1}" destId="{9BE72A68-FDB9-2C46-B5D6-B0CC00034904}" srcOrd="0" destOrd="0" presId="urn:microsoft.com/office/officeart/2008/layout/NameandTitleOrganizationalChart"/>
    <dgm:cxn modelId="{C317281D-8AFA-409C-A33E-F534C9D71499}" type="presOf" srcId="{1E8E9319-D596-4E4C-B322-906533CD3FA3}" destId="{6292F071-B0F7-E24D-96E9-3C10299E7C0A}" srcOrd="0" destOrd="0" presId="urn:microsoft.com/office/officeart/2008/layout/NameandTitleOrganizationalChart"/>
    <dgm:cxn modelId="{C0C7E367-18A4-4FE7-98AB-A518E48B8DB9}" type="presOf" srcId="{5122C25A-CD5D-2245-A129-69A3047741E7}" destId="{E0245908-8F13-D64C-9AE1-E28A4F985EE5}" srcOrd="0" destOrd="0" presId="urn:microsoft.com/office/officeart/2008/layout/NameandTitleOrganizationalChart"/>
    <dgm:cxn modelId="{36479DDC-A06D-40C1-B7B1-715C661AAD7C}" type="presOf" srcId="{DAA9D478-479C-104E-89A7-7A43C2FE4971}" destId="{5B933444-04A3-DE47-8E0F-DE7069B8250B}" srcOrd="0" destOrd="0" presId="urn:microsoft.com/office/officeart/2008/layout/NameandTitleOrganizationalChart"/>
    <dgm:cxn modelId="{3204CF59-E518-4838-8717-8E093ED6DFA8}" type="presOf" srcId="{8AE0E7F0-CEF6-1647-9E22-F0EC0ABCD9F5}" destId="{939CFC9A-A499-EE44-9947-AD6A3640A492}" srcOrd="0" destOrd="0" presId="urn:microsoft.com/office/officeart/2008/layout/NameandTitleOrganizationalChart"/>
    <dgm:cxn modelId="{4E3418B8-7F09-E647-A3FB-28173C41FDFE}" srcId="{F73581FF-8308-8E49-ABCC-46FE34A32FCF}" destId="{67C2B62F-A61B-6447-B6B9-3E178E711B9D}" srcOrd="0" destOrd="0" parTransId="{EAC96F64-20C3-DD4B-A428-B150A554F63B}" sibTransId="{C8C92379-B713-844E-827A-F2311E600627}"/>
    <dgm:cxn modelId="{F95CD3AB-28B4-4EF9-933A-A6E091112CD9}" type="presOf" srcId="{ADF721F5-6D58-3540-BEE6-35B3385ABDE9}" destId="{DA29D878-6FDC-1C46-8B40-E700289C61C0}" srcOrd="0" destOrd="0" presId="urn:microsoft.com/office/officeart/2008/layout/NameandTitleOrganizationalChart"/>
    <dgm:cxn modelId="{54C3CE98-7458-4F6B-A7D3-79558242C8B9}" type="presOf" srcId="{D432BC1D-F443-5147-AD13-274A1E5A1F7C}" destId="{7E30C22A-466D-CA4D-B514-457A4CA78785}" srcOrd="0" destOrd="0" presId="urn:microsoft.com/office/officeart/2008/layout/NameandTitleOrganizationalChart"/>
    <dgm:cxn modelId="{7BB6589C-9F42-E74B-840A-56D3771D5965}" srcId="{DAA9D478-479C-104E-89A7-7A43C2FE4971}" destId="{9F19F8DD-D4C4-3B4B-A10E-D676CF88048B}" srcOrd="0" destOrd="0" parTransId="{811405C9-8E21-794A-954B-CAEDC3CB545B}" sibTransId="{D432BC1D-F443-5147-AD13-274A1E5A1F7C}"/>
    <dgm:cxn modelId="{09CD8CF2-FEEF-49A5-9437-CC5185D0E4F0}" type="presOf" srcId="{A5FEA6C4-8674-C448-9661-C4EC279A1B12}" destId="{DFE17A19-F83F-4D45-825D-884BE52F408B}" srcOrd="0" destOrd="0" presId="urn:microsoft.com/office/officeart/2008/layout/NameandTitleOrganizationalChart"/>
    <dgm:cxn modelId="{AE5B5154-DC80-436D-9FD2-36D418A6A34C}" type="presOf" srcId="{6B26AF16-BDD2-D64D-BE4C-138CA7D08217}" destId="{DB14C659-F6F8-C34C-96E5-ED3A0BA657E5}" srcOrd="0" destOrd="0" presId="urn:microsoft.com/office/officeart/2008/layout/NameandTitleOrganizationalChart"/>
    <dgm:cxn modelId="{DF0F4F4E-98D4-3643-A81E-877AB27DD5F3}" srcId="{2D573129-883B-B741-B642-9E6097E1FF9A}" destId="{1E8E9319-D596-4E4C-B322-906533CD3FA3}" srcOrd="0" destOrd="0" parTransId="{E88F9124-D79F-3742-A999-495B23F09637}" sibTransId="{8B67FF6C-B12B-1A4F-A89A-F874A0684D79}"/>
    <dgm:cxn modelId="{62FAB226-3F6A-4FB0-9EFE-44D9C7537E4A}" type="presOf" srcId="{B38BDEA8-7815-9646-903F-1CC0255FF249}" destId="{BEA7AFF1-A067-CD47-A630-8AD7321AD52E}" srcOrd="0" destOrd="0" presId="urn:microsoft.com/office/officeart/2008/layout/NameandTitleOrganizationalChart"/>
    <dgm:cxn modelId="{48037473-9BFC-4C8B-A2BB-95DB6579111A}" type="presOf" srcId="{67C2B62F-A61B-6447-B6B9-3E178E711B9D}" destId="{9731E7AA-5359-A746-A5D4-200985F550C8}" srcOrd="0" destOrd="0" presId="urn:microsoft.com/office/officeart/2008/layout/NameandTitleOrganizationalChart"/>
    <dgm:cxn modelId="{03DB090E-0AAD-445E-BEDA-A9743EA0F63B}" type="presOf" srcId="{9F19F8DD-D4C4-3B4B-A10E-D676CF88048B}" destId="{5318D061-7E59-C046-99D0-41E832B63E95}" srcOrd="1" destOrd="0" presId="urn:microsoft.com/office/officeart/2008/layout/NameandTitleOrganizationalChart"/>
    <dgm:cxn modelId="{BB1BFBBD-A37D-4B88-A26A-BDAB5431A084}" type="presOf" srcId="{0FAC1A79-B59E-5046-BB0C-ED73806C9D39}" destId="{C09A96F2-AABF-784F-8D98-1D2F94B2BB33}" srcOrd="0" destOrd="0" presId="urn:microsoft.com/office/officeart/2008/layout/NameandTitleOrganizationalChart"/>
    <dgm:cxn modelId="{8C203CC1-2A2A-47EC-85C5-117D541979FD}" type="presOf" srcId="{8828E4AE-153B-0846-AC46-42B9B4085854}" destId="{FCE5764E-F2AC-DD40-975B-F94F121075C4}" srcOrd="0" destOrd="0" presId="urn:microsoft.com/office/officeart/2008/layout/NameandTitleOrganizationalChart"/>
    <dgm:cxn modelId="{66A1ADDA-D668-544B-A303-3C58A90ED00D}" srcId="{5122C25A-CD5D-2245-A129-69A3047741E7}" destId="{2D573129-883B-B741-B642-9E6097E1FF9A}" srcOrd="2" destOrd="0" parTransId="{8828E4AE-153B-0846-AC46-42B9B4085854}" sibTransId="{61927FFF-85F0-3947-B3CF-9547947637D5}"/>
    <dgm:cxn modelId="{1022B27F-D65A-4239-ADD5-9851C45333CC}" type="presOf" srcId="{22CDB4C4-F430-5045-BE31-F8E3835CF17A}" destId="{03167F5E-B3CB-164F-A3E3-64CAF2677850}" srcOrd="0" destOrd="0" presId="urn:microsoft.com/office/officeart/2008/layout/NameandTitleOrganizationalChart"/>
    <dgm:cxn modelId="{6CD9C6D0-AE53-47AE-BF1A-210F8319EEF0}" type="presOf" srcId="{E7B22079-144D-2740-95FB-66ED3CC50BEE}" destId="{8956AEEE-3650-674B-965A-C2592BB49D30}" srcOrd="0" destOrd="0" presId="urn:microsoft.com/office/officeart/2008/layout/NameandTitleOrganizationalChart"/>
    <dgm:cxn modelId="{52E650C7-8BB5-4390-9431-DB282C2079E1}" type="presOf" srcId="{B38BDEA8-7815-9646-903F-1CC0255FF249}" destId="{001BDECD-BE58-5447-95B2-EF93BB7F6D4E}" srcOrd="1" destOrd="0" presId="urn:microsoft.com/office/officeart/2008/layout/NameandTitleOrganizationalChart"/>
    <dgm:cxn modelId="{C4374922-CA9F-45A5-AD49-A1A79F462D61}" type="presOf" srcId="{5F2F2A56-3097-4847-A407-22CB9FB2C49D}" destId="{1D2540B5-E1A8-764C-B8A9-398D41040D24}" srcOrd="0" destOrd="0" presId="urn:microsoft.com/office/officeart/2008/layout/NameandTitleOrganizationalChart"/>
    <dgm:cxn modelId="{AB5776E9-5897-4C5C-9678-3A9D15C347AA}" type="presOf" srcId="{60296A65-EF0B-8F49-85E8-7759FCAB0E2F}" destId="{66795E21-54D2-C545-AA3A-D30E1701019C}" srcOrd="1" destOrd="0" presId="urn:microsoft.com/office/officeart/2008/layout/NameandTitleOrganizationalChart"/>
    <dgm:cxn modelId="{0DAD69F4-E38C-4ED6-B535-2596C7DE4C77}" type="presOf" srcId="{61927FFF-85F0-3947-B3CF-9547947637D5}" destId="{2D75A3C9-762D-6348-9286-D5C94EBCB080}" srcOrd="0" destOrd="0" presId="urn:microsoft.com/office/officeart/2008/layout/NameandTitleOrganizationalChart"/>
    <dgm:cxn modelId="{24688560-EEA2-43C2-9298-239DD3EF4CA9}" type="presOf" srcId="{CBF0D985-2711-3740-8F41-BE586F545448}" destId="{14193ABC-55C8-C947-986D-1AD84F35E423}" srcOrd="0" destOrd="0" presId="urn:microsoft.com/office/officeart/2008/layout/NameandTitleOrganizationalChart"/>
    <dgm:cxn modelId="{AFE1C4E6-5749-457E-8B30-7EDBCEA6A217}" type="presOf" srcId="{B8D26DBB-D7C5-C744-B4C8-1A2BF9887061}" destId="{E9922DEC-AEF1-6A47-A6EF-7DE5DFD754DB}" srcOrd="0" destOrd="0" presId="urn:microsoft.com/office/officeart/2008/layout/NameandTitleOrganizationalChart"/>
    <dgm:cxn modelId="{CFEC7A57-AB8B-D747-941F-DF6FFEB26170}" srcId="{A5FEA6C4-8674-C448-9661-C4EC279A1B12}" destId="{B38BDEA8-7815-9646-903F-1CC0255FF249}" srcOrd="1" destOrd="0" parTransId="{22CDB4C4-F430-5045-BE31-F8E3835CF17A}" sibTransId="{0FAC1A79-B59E-5046-BB0C-ED73806C9D39}"/>
    <dgm:cxn modelId="{5BE16B06-24DE-4306-9449-76591E37DB6E}" type="presOf" srcId="{E88F9124-D79F-3742-A999-495B23F09637}" destId="{939718C7-8C4A-3E4F-84A0-170B5AA14F53}" srcOrd="0" destOrd="0" presId="urn:microsoft.com/office/officeart/2008/layout/NameandTitleOrganizationalChart"/>
    <dgm:cxn modelId="{8B7CAEE6-B09E-4AC2-8B19-6D5F59405B50}" type="presOf" srcId="{2D573129-883B-B741-B642-9E6097E1FF9A}" destId="{0630948E-03F0-974C-9F99-9F0A893D16C4}" srcOrd="1" destOrd="0" presId="urn:microsoft.com/office/officeart/2008/layout/NameandTitleOrganizationalChart"/>
    <dgm:cxn modelId="{88119306-58ED-A84A-92D1-9B8DD20F3C5F}" srcId="{A5FEA6C4-8674-C448-9661-C4EC279A1B12}" destId="{F73581FF-8308-8E49-ABCC-46FE34A32FCF}" srcOrd="0" destOrd="0" parTransId="{B8D26DBB-D7C5-C744-B4C8-1A2BF9887061}" sibTransId="{76743DF6-2299-3640-A87D-9027C41D44C5}"/>
    <dgm:cxn modelId="{1EE41723-1FA6-4B57-964B-8474A7E0696E}" type="presOf" srcId="{F73581FF-8308-8E49-ABCC-46FE34A32FCF}" destId="{E4489E79-346A-ED4F-8393-CF1F60441162}" srcOrd="0" destOrd="0" presId="urn:microsoft.com/office/officeart/2008/layout/NameandTitleOrganizationalChart"/>
    <dgm:cxn modelId="{0AC14C40-F7BD-B840-ADD5-C3C72C9858A2}" srcId="{60296A65-EF0B-8F49-85E8-7759FCAB0E2F}" destId="{5F2F2A56-3097-4847-A407-22CB9FB2C49D}" srcOrd="0" destOrd="0" parTransId="{6E68BB99-5302-2649-B7E7-CDDDA1C2A2D1}" sibTransId="{0C9DD409-D8A3-1244-AB5B-4927451A8369}"/>
    <dgm:cxn modelId="{5028DD4B-6031-48BB-BC3F-6DCEA7F10C36}" type="presOf" srcId="{6B26AF16-BDD2-D64D-BE4C-138CA7D08217}" destId="{308372D0-5E82-094B-95B4-CB983EFB64E4}" srcOrd="1" destOrd="0" presId="urn:microsoft.com/office/officeart/2008/layout/NameandTitleOrganizationalChart"/>
    <dgm:cxn modelId="{0A8571C0-7E1E-F846-8C4E-9B793DF67157}" srcId="{B38BDEA8-7815-9646-903F-1CC0255FF249}" destId="{5122C25A-CD5D-2245-A129-69A3047741E7}" srcOrd="0" destOrd="0" parTransId="{94EAFE7B-C085-B745-83D3-399A8AB6E15C}" sibTransId="{CBF0D985-2711-3740-8F41-BE586F545448}"/>
    <dgm:cxn modelId="{1767D4A3-9EE0-CB46-8DD4-22F079AA9163}" srcId="{F73581FF-8308-8E49-ABCC-46FE34A32FCF}" destId="{6B26AF16-BDD2-D64D-BE4C-138CA7D08217}" srcOrd="1" destOrd="0" parTransId="{E5D9C4AC-8255-F74D-959F-DA687233CA82}" sibTransId="{E047B24F-C778-FA47-91EF-1BA49017683A}"/>
    <dgm:cxn modelId="{76485AB0-0401-4501-897B-A8EC0D81100A}" type="presOf" srcId="{E5D9C4AC-8255-F74D-959F-DA687233CA82}" destId="{040591DA-641B-A445-9731-74B1C5C1C243}" srcOrd="0" destOrd="0" presId="urn:microsoft.com/office/officeart/2008/layout/NameandTitleOrganizationalChart"/>
    <dgm:cxn modelId="{598D4712-A871-44A3-8E24-42DFF9C4913A}" type="presOf" srcId="{5122C25A-CD5D-2245-A129-69A3047741E7}" destId="{CCA742E0-33A4-D34D-A577-82B89C9037BA}" srcOrd="1" destOrd="0" presId="urn:microsoft.com/office/officeart/2008/layout/NameandTitleOrganizationalChart"/>
    <dgm:cxn modelId="{2DB0507D-1032-45CF-9403-1DFCDF7DDC2D}" type="presOf" srcId="{76743DF6-2299-3640-A87D-9027C41D44C5}" destId="{A2C26BC7-4EAA-E649-AAD4-D9FFD20D76EC}" srcOrd="0" destOrd="0" presId="urn:microsoft.com/office/officeart/2008/layout/NameandTitleOrganizationalChart"/>
    <dgm:cxn modelId="{A6573926-F2C1-4702-B895-BB8295CB33FD}" type="presOf" srcId="{E047B24F-C778-FA47-91EF-1BA49017683A}" destId="{D4BDC979-812E-454B-A070-116F504ED52A}" srcOrd="0" destOrd="0" presId="urn:microsoft.com/office/officeart/2008/layout/NameandTitleOrganizationalChart"/>
    <dgm:cxn modelId="{DA6AE0AB-209E-4E76-A936-C50A8E1A2C73}" type="presOf" srcId="{8B67FF6C-B12B-1A4F-A89A-F874A0684D79}" destId="{32B63581-B75E-EC41-84B1-5691A76E9313}" srcOrd="0" destOrd="0" presId="urn:microsoft.com/office/officeart/2008/layout/NameandTitleOrganizationalChart"/>
    <dgm:cxn modelId="{5C97B585-48FD-4CCB-A854-ECFCEF212898}" type="presOf" srcId="{67C2B62F-A61B-6447-B6B9-3E178E711B9D}" destId="{AD1CEAB3-7929-D048-86A3-B38E9FAD68FA}" srcOrd="1" destOrd="0" presId="urn:microsoft.com/office/officeart/2008/layout/NameandTitleOrganizationalChart"/>
    <dgm:cxn modelId="{9B951107-A471-4932-AA84-3849BCDF873C}" type="presOf" srcId="{9A533C59-1D8C-CD42-8809-CCD03455B026}" destId="{6E3D7F22-61C4-E945-B7BE-FFABEE56D5AC}" srcOrd="0" destOrd="0" presId="urn:microsoft.com/office/officeart/2008/layout/NameandTitleOrganizationalChart"/>
    <dgm:cxn modelId="{0D6751BE-06CB-4B6C-9050-1ECB0A752F24}" type="presOf" srcId="{5F2F2A56-3097-4847-A407-22CB9FB2C49D}" destId="{AF72F972-92A6-A34B-9572-6E8D2C9D0046}" srcOrd="1" destOrd="0" presId="urn:microsoft.com/office/officeart/2008/layout/NameandTitleOrganizationalChart"/>
    <dgm:cxn modelId="{296EC1BB-B252-47FC-B7E5-ED465BE95584}" type="presOf" srcId="{94EAFE7B-C085-B745-83D3-399A8AB6E15C}" destId="{F1A3838C-E146-084B-84BF-8895A6800F52}" srcOrd="0" destOrd="0" presId="urn:microsoft.com/office/officeart/2008/layout/NameandTitleOrganizationalChart"/>
    <dgm:cxn modelId="{E2371F32-BBD4-4EFD-AF2A-28FEDFA5BB5C}" type="presOf" srcId="{EAC96F64-20C3-DD4B-A428-B150A554F63B}" destId="{CC13621B-506F-BD4A-8565-6DD84B15EB34}" srcOrd="0" destOrd="0" presId="urn:microsoft.com/office/officeart/2008/layout/NameandTitleOrganizationalChart"/>
    <dgm:cxn modelId="{7F6EAF62-34C7-48E8-8270-DC86BBB46058}" type="presOf" srcId="{60296A65-EF0B-8F49-85E8-7759FCAB0E2F}" destId="{BB6E1052-D207-ED42-AE8F-7F7A937B1050}" srcOrd="0" destOrd="0" presId="urn:microsoft.com/office/officeart/2008/layout/NameandTitleOrganizationalChart"/>
    <dgm:cxn modelId="{A9CC58CA-0CA2-4E61-B78F-E6FFC9F7CD64}" type="presOf" srcId="{811405C9-8E21-794A-954B-CAEDC3CB545B}" destId="{08902E28-CB0B-3546-B600-D3C8354FCC03}" srcOrd="0" destOrd="0" presId="urn:microsoft.com/office/officeart/2008/layout/NameandTitleOrganizationalChart"/>
    <dgm:cxn modelId="{719E4E80-F179-4B28-9299-16D5914C432B}" type="presOf" srcId="{2D573129-883B-B741-B642-9E6097E1FF9A}" destId="{701B6248-B038-2743-BA20-1B340034C980}" srcOrd="0" destOrd="0" presId="urn:microsoft.com/office/officeart/2008/layout/NameandTitleOrganizationalChart"/>
    <dgm:cxn modelId="{ECF1BA75-3AD6-DA4E-AD5E-7623767F460C}" srcId="{5122C25A-CD5D-2245-A129-69A3047741E7}" destId="{60296A65-EF0B-8F49-85E8-7759FCAB0E2F}" srcOrd="1" destOrd="0" parTransId="{CB50B690-09C3-634A-99F6-6FD2E597FEB4}" sibTransId="{9A533C59-1D8C-CD42-8809-CCD03455B026}"/>
    <dgm:cxn modelId="{43BF3445-1EE8-4846-B8C3-2478223630F0}" type="presOf" srcId="{F73581FF-8308-8E49-ABCC-46FE34A32FCF}" destId="{444BE0A9-8695-2F48-81F4-A101CB66A4F7}" srcOrd="1" destOrd="0" presId="urn:microsoft.com/office/officeart/2008/layout/NameandTitleOrganizationalChart"/>
    <dgm:cxn modelId="{205112C3-57E4-4707-9BDA-2891F02723B1}" type="presOf" srcId="{A5FEA6C4-8674-C448-9661-C4EC279A1B12}" destId="{6613C43C-5EBE-3D41-99D9-DCD7ADD20633}" srcOrd="1" destOrd="0" presId="urn:microsoft.com/office/officeart/2008/layout/NameandTitleOrganizationalChart"/>
    <dgm:cxn modelId="{7BD97DE8-50D9-4BFF-897F-7984F9DA5FAF}" type="presOf" srcId="{17F32124-749A-FB4D-AAF6-AD4A6FB57278}" destId="{EBDBFF0B-6991-8949-9B59-D868FB5EE8C2}" srcOrd="0" destOrd="0" presId="urn:microsoft.com/office/officeart/2008/layout/NameandTitleOrganizationalChart"/>
    <dgm:cxn modelId="{3E5C7F69-F283-3C49-B92B-9325F8F5CA4F}" srcId="{E7B22079-144D-2740-95FB-66ED3CC50BEE}" destId="{A5FEA6C4-8674-C448-9661-C4EC279A1B12}" srcOrd="0" destOrd="0" parTransId="{8CABECEA-A043-CF45-9E49-716F1332D70B}" sibTransId="{17F32124-749A-FB4D-AAF6-AD4A6FB57278}"/>
    <dgm:cxn modelId="{B995FADD-2F7F-4FD6-8CA8-D68CF59E6DC8}" type="presParOf" srcId="{8956AEEE-3650-674B-965A-C2592BB49D30}" destId="{6FC4D1E3-EB67-F043-BD9D-1F9FF852F1B6}" srcOrd="0" destOrd="0" presId="urn:microsoft.com/office/officeart/2008/layout/NameandTitleOrganizationalChart"/>
    <dgm:cxn modelId="{43E0506B-8353-4CCD-892B-09F93B4E0F03}" type="presParOf" srcId="{6FC4D1E3-EB67-F043-BD9D-1F9FF852F1B6}" destId="{C3720274-1FA4-D449-B6D2-B7B70903099A}" srcOrd="0" destOrd="0" presId="urn:microsoft.com/office/officeart/2008/layout/NameandTitleOrganizationalChart"/>
    <dgm:cxn modelId="{B1D77ED0-E4CB-4E7C-8DB7-A8235BB2E28C}" type="presParOf" srcId="{C3720274-1FA4-D449-B6D2-B7B70903099A}" destId="{DFE17A19-F83F-4D45-825D-884BE52F408B}" srcOrd="0" destOrd="0" presId="urn:microsoft.com/office/officeart/2008/layout/NameandTitleOrganizationalChart"/>
    <dgm:cxn modelId="{FA5F61C2-947A-4EC5-9AFA-114BB97EA107}" type="presParOf" srcId="{C3720274-1FA4-D449-B6D2-B7B70903099A}" destId="{EBDBFF0B-6991-8949-9B59-D868FB5EE8C2}" srcOrd="1" destOrd="0" presId="urn:microsoft.com/office/officeart/2008/layout/NameandTitleOrganizationalChart"/>
    <dgm:cxn modelId="{3CFC301A-AB25-4B0C-9F8D-76F8109F8F10}" type="presParOf" srcId="{C3720274-1FA4-D449-B6D2-B7B70903099A}" destId="{6613C43C-5EBE-3D41-99D9-DCD7ADD20633}" srcOrd="2" destOrd="0" presId="urn:microsoft.com/office/officeart/2008/layout/NameandTitleOrganizationalChart"/>
    <dgm:cxn modelId="{91974592-B4A7-4252-A517-A7DB77A47D69}" type="presParOf" srcId="{6FC4D1E3-EB67-F043-BD9D-1F9FF852F1B6}" destId="{4E549A60-52A8-FB44-BF5E-F4DB8D848284}" srcOrd="1" destOrd="0" presId="urn:microsoft.com/office/officeart/2008/layout/NameandTitleOrganizationalChart"/>
    <dgm:cxn modelId="{CB7D9A6E-ECD5-46EF-B8FA-5C268B605212}" type="presParOf" srcId="{4E549A60-52A8-FB44-BF5E-F4DB8D848284}" destId="{E9922DEC-AEF1-6A47-A6EF-7DE5DFD754DB}" srcOrd="0" destOrd="0" presId="urn:microsoft.com/office/officeart/2008/layout/NameandTitleOrganizationalChart"/>
    <dgm:cxn modelId="{D375AEDE-B3CC-4434-963C-D6C3061ADF47}" type="presParOf" srcId="{4E549A60-52A8-FB44-BF5E-F4DB8D848284}" destId="{54169103-AC8F-9049-A7F6-942C8B52B8A6}" srcOrd="1" destOrd="0" presId="urn:microsoft.com/office/officeart/2008/layout/NameandTitleOrganizationalChart"/>
    <dgm:cxn modelId="{951063AB-FCFB-4A79-A187-3F1A74511B1B}" type="presParOf" srcId="{54169103-AC8F-9049-A7F6-942C8B52B8A6}" destId="{91BFDDBB-4503-6947-9ACA-2BF7F997D0E7}" srcOrd="0" destOrd="0" presId="urn:microsoft.com/office/officeart/2008/layout/NameandTitleOrganizationalChart"/>
    <dgm:cxn modelId="{D361232B-BC57-46A8-877D-9A822FA4D125}" type="presParOf" srcId="{91BFDDBB-4503-6947-9ACA-2BF7F997D0E7}" destId="{E4489E79-346A-ED4F-8393-CF1F60441162}" srcOrd="0" destOrd="0" presId="urn:microsoft.com/office/officeart/2008/layout/NameandTitleOrganizationalChart"/>
    <dgm:cxn modelId="{81DFED11-12CC-45CF-88BE-8024AD200699}" type="presParOf" srcId="{91BFDDBB-4503-6947-9ACA-2BF7F997D0E7}" destId="{A2C26BC7-4EAA-E649-AAD4-D9FFD20D76EC}" srcOrd="1" destOrd="0" presId="urn:microsoft.com/office/officeart/2008/layout/NameandTitleOrganizationalChart"/>
    <dgm:cxn modelId="{75AC36FF-077B-4256-A5BE-60BBFE9E4FD5}" type="presParOf" srcId="{91BFDDBB-4503-6947-9ACA-2BF7F997D0E7}" destId="{444BE0A9-8695-2F48-81F4-A101CB66A4F7}" srcOrd="2" destOrd="0" presId="urn:microsoft.com/office/officeart/2008/layout/NameandTitleOrganizationalChart"/>
    <dgm:cxn modelId="{062374DF-73C7-4D94-AC6C-9BBC366A3664}" type="presParOf" srcId="{54169103-AC8F-9049-A7F6-942C8B52B8A6}" destId="{1DB5CD63-2E13-1143-BAC8-DD65837375D1}" srcOrd="1" destOrd="0" presId="urn:microsoft.com/office/officeart/2008/layout/NameandTitleOrganizationalChart"/>
    <dgm:cxn modelId="{4883C8EC-D99E-4E6C-95B9-549996EA3B57}" type="presParOf" srcId="{1DB5CD63-2E13-1143-BAC8-DD65837375D1}" destId="{CC13621B-506F-BD4A-8565-6DD84B15EB34}" srcOrd="0" destOrd="0" presId="urn:microsoft.com/office/officeart/2008/layout/NameandTitleOrganizationalChart"/>
    <dgm:cxn modelId="{3B5863C9-4B3B-4909-88CA-71A855678E1B}" type="presParOf" srcId="{1DB5CD63-2E13-1143-BAC8-DD65837375D1}" destId="{31653546-3170-EC47-90CF-2A62DC73B95E}" srcOrd="1" destOrd="0" presId="urn:microsoft.com/office/officeart/2008/layout/NameandTitleOrganizationalChart"/>
    <dgm:cxn modelId="{E79BBA37-6D29-48DF-B672-A702A575C54C}" type="presParOf" srcId="{31653546-3170-EC47-90CF-2A62DC73B95E}" destId="{E89C3D3A-E92B-CA45-8A2A-849DE7391774}" srcOrd="0" destOrd="0" presId="urn:microsoft.com/office/officeart/2008/layout/NameandTitleOrganizationalChart"/>
    <dgm:cxn modelId="{7D7D3D16-BD9E-4C66-A65F-D2CE9F165C63}" type="presParOf" srcId="{E89C3D3A-E92B-CA45-8A2A-849DE7391774}" destId="{9731E7AA-5359-A746-A5D4-200985F550C8}" srcOrd="0" destOrd="0" presId="urn:microsoft.com/office/officeart/2008/layout/NameandTitleOrganizationalChart"/>
    <dgm:cxn modelId="{DCBC2EAE-F093-469A-AA1D-44C7BC1A4DBB}" type="presParOf" srcId="{E89C3D3A-E92B-CA45-8A2A-849DE7391774}" destId="{DA267CD4-08B1-6147-8476-132AE8069C02}" srcOrd="1" destOrd="0" presId="urn:microsoft.com/office/officeart/2008/layout/NameandTitleOrganizationalChart"/>
    <dgm:cxn modelId="{AB8A212C-9E7D-4DFB-9C20-8C731186B9A5}" type="presParOf" srcId="{E89C3D3A-E92B-CA45-8A2A-849DE7391774}" destId="{AD1CEAB3-7929-D048-86A3-B38E9FAD68FA}" srcOrd="2" destOrd="0" presId="urn:microsoft.com/office/officeart/2008/layout/NameandTitleOrganizationalChart"/>
    <dgm:cxn modelId="{3B66A907-E837-4524-9471-0766A74723E9}" type="presParOf" srcId="{31653546-3170-EC47-90CF-2A62DC73B95E}" destId="{3195B93E-9538-1240-9E6D-4F2241FD807D}" srcOrd="1" destOrd="0" presId="urn:microsoft.com/office/officeart/2008/layout/NameandTitleOrganizationalChart"/>
    <dgm:cxn modelId="{CF611114-6BD4-4BE8-8CA7-82605B6C1333}" type="presParOf" srcId="{31653546-3170-EC47-90CF-2A62DC73B95E}" destId="{F54CBA3D-E249-C649-B53E-60556EFD5318}" srcOrd="2" destOrd="0" presId="urn:microsoft.com/office/officeart/2008/layout/NameandTitleOrganizationalChart"/>
    <dgm:cxn modelId="{8B7FC121-967E-4C5B-946A-9F6E0663A8B7}" type="presParOf" srcId="{1DB5CD63-2E13-1143-BAC8-DD65837375D1}" destId="{040591DA-641B-A445-9731-74B1C5C1C243}" srcOrd="2" destOrd="0" presId="urn:microsoft.com/office/officeart/2008/layout/NameandTitleOrganizationalChart"/>
    <dgm:cxn modelId="{1DC0CC1E-617C-4858-B97A-F8125B065025}" type="presParOf" srcId="{1DB5CD63-2E13-1143-BAC8-DD65837375D1}" destId="{1D42F626-FBE7-F849-B334-3BFCD6A576EA}" srcOrd="3" destOrd="0" presId="urn:microsoft.com/office/officeart/2008/layout/NameandTitleOrganizationalChart"/>
    <dgm:cxn modelId="{6E6FB238-1257-41A9-8559-47515E15F58E}" type="presParOf" srcId="{1D42F626-FBE7-F849-B334-3BFCD6A576EA}" destId="{8EC72751-D6BF-CF49-9A55-EC8101F55A6D}" srcOrd="0" destOrd="0" presId="urn:microsoft.com/office/officeart/2008/layout/NameandTitleOrganizationalChart"/>
    <dgm:cxn modelId="{607A2915-8584-4885-9152-30BCA2929117}" type="presParOf" srcId="{8EC72751-D6BF-CF49-9A55-EC8101F55A6D}" destId="{DB14C659-F6F8-C34C-96E5-ED3A0BA657E5}" srcOrd="0" destOrd="0" presId="urn:microsoft.com/office/officeart/2008/layout/NameandTitleOrganizationalChart"/>
    <dgm:cxn modelId="{8A9DC86A-CA8B-49E3-AD0E-52D14BC44DAE}" type="presParOf" srcId="{8EC72751-D6BF-CF49-9A55-EC8101F55A6D}" destId="{D4BDC979-812E-454B-A070-116F504ED52A}" srcOrd="1" destOrd="0" presId="urn:microsoft.com/office/officeart/2008/layout/NameandTitleOrganizationalChart"/>
    <dgm:cxn modelId="{2E6B1B3B-B1C8-4D89-84C5-EBF36F4A8469}" type="presParOf" srcId="{8EC72751-D6BF-CF49-9A55-EC8101F55A6D}" destId="{308372D0-5E82-094B-95B4-CB983EFB64E4}" srcOrd="2" destOrd="0" presId="urn:microsoft.com/office/officeart/2008/layout/NameandTitleOrganizationalChart"/>
    <dgm:cxn modelId="{D10C1F11-EEFA-4F3E-8BA4-06103AEEA704}" type="presParOf" srcId="{1D42F626-FBE7-F849-B334-3BFCD6A576EA}" destId="{E3A71EC1-2375-844A-B9CA-D920F15EEAED}" srcOrd="1" destOrd="0" presId="urn:microsoft.com/office/officeart/2008/layout/NameandTitleOrganizationalChart"/>
    <dgm:cxn modelId="{5F2F0204-B710-4037-8F7D-4D97D7A98E04}" type="presParOf" srcId="{1D42F626-FBE7-F849-B334-3BFCD6A576EA}" destId="{51ECDE80-A402-F243-B19A-BC213E920D08}" srcOrd="2" destOrd="0" presId="urn:microsoft.com/office/officeart/2008/layout/NameandTitleOrganizationalChart"/>
    <dgm:cxn modelId="{87485D09-62D6-4ACB-9F74-560A1F3D6E08}" type="presParOf" srcId="{54169103-AC8F-9049-A7F6-942C8B52B8A6}" destId="{A185B769-2BC7-104B-96A9-3163136ED943}" srcOrd="2" destOrd="0" presId="urn:microsoft.com/office/officeart/2008/layout/NameandTitleOrganizationalChart"/>
    <dgm:cxn modelId="{1C2DF8F7-5973-40EF-82C1-0B8AF293A3F0}" type="presParOf" srcId="{4E549A60-52A8-FB44-BF5E-F4DB8D848284}" destId="{03167F5E-B3CB-164F-A3E3-64CAF2677850}" srcOrd="2" destOrd="0" presId="urn:microsoft.com/office/officeart/2008/layout/NameandTitleOrganizationalChart"/>
    <dgm:cxn modelId="{93AEA6D4-45BA-472B-92C6-7EDA5B595D70}" type="presParOf" srcId="{4E549A60-52A8-FB44-BF5E-F4DB8D848284}" destId="{11362784-1528-C247-8BF7-590524CF5003}" srcOrd="3" destOrd="0" presId="urn:microsoft.com/office/officeart/2008/layout/NameandTitleOrganizationalChart"/>
    <dgm:cxn modelId="{77D8ADD3-E6E0-46CC-9484-A569D2784E96}" type="presParOf" srcId="{11362784-1528-C247-8BF7-590524CF5003}" destId="{66F95759-289C-9545-A767-15B219DC05B7}" srcOrd="0" destOrd="0" presId="urn:microsoft.com/office/officeart/2008/layout/NameandTitleOrganizationalChart"/>
    <dgm:cxn modelId="{C75B28EB-FC16-4A23-ADA9-40FE662DD930}" type="presParOf" srcId="{66F95759-289C-9545-A767-15B219DC05B7}" destId="{BEA7AFF1-A067-CD47-A630-8AD7321AD52E}" srcOrd="0" destOrd="0" presId="urn:microsoft.com/office/officeart/2008/layout/NameandTitleOrganizationalChart"/>
    <dgm:cxn modelId="{51B947BC-E941-4A76-8E19-FFE3927E24A0}" type="presParOf" srcId="{66F95759-289C-9545-A767-15B219DC05B7}" destId="{C09A96F2-AABF-784F-8D98-1D2F94B2BB33}" srcOrd="1" destOrd="0" presId="urn:microsoft.com/office/officeart/2008/layout/NameandTitleOrganizationalChart"/>
    <dgm:cxn modelId="{9B3F2592-C982-4941-977D-C6A09FE5203E}" type="presParOf" srcId="{66F95759-289C-9545-A767-15B219DC05B7}" destId="{001BDECD-BE58-5447-95B2-EF93BB7F6D4E}" srcOrd="2" destOrd="0" presId="urn:microsoft.com/office/officeart/2008/layout/NameandTitleOrganizationalChart"/>
    <dgm:cxn modelId="{152AB8D2-DB38-46FF-A51E-A32B58DAAA9C}" type="presParOf" srcId="{11362784-1528-C247-8BF7-590524CF5003}" destId="{38DE9DAF-58BD-264D-9CC0-66832F84C0DF}" srcOrd="1" destOrd="0" presId="urn:microsoft.com/office/officeart/2008/layout/NameandTitleOrganizationalChart"/>
    <dgm:cxn modelId="{FBD1FE74-A172-4332-AE77-09EB137C475B}" type="presParOf" srcId="{38DE9DAF-58BD-264D-9CC0-66832F84C0DF}" destId="{F1A3838C-E146-084B-84BF-8895A6800F52}" srcOrd="0" destOrd="0" presId="urn:microsoft.com/office/officeart/2008/layout/NameandTitleOrganizationalChart"/>
    <dgm:cxn modelId="{434AA795-AC93-472B-AF28-356B0BC08631}" type="presParOf" srcId="{38DE9DAF-58BD-264D-9CC0-66832F84C0DF}" destId="{BC72DB06-2DDC-9949-BD46-CE97290325B7}" srcOrd="1" destOrd="0" presId="urn:microsoft.com/office/officeart/2008/layout/NameandTitleOrganizationalChart"/>
    <dgm:cxn modelId="{9206CA62-85E3-424F-853E-F2BDC3E74FDC}" type="presParOf" srcId="{BC72DB06-2DDC-9949-BD46-CE97290325B7}" destId="{2FD8FD18-AA25-EF41-8408-E2AC79A873B9}" srcOrd="0" destOrd="0" presId="urn:microsoft.com/office/officeart/2008/layout/NameandTitleOrganizationalChart"/>
    <dgm:cxn modelId="{B5AA35B0-6B0F-41B7-A85D-C77522CDA39C}" type="presParOf" srcId="{2FD8FD18-AA25-EF41-8408-E2AC79A873B9}" destId="{E0245908-8F13-D64C-9AE1-E28A4F985EE5}" srcOrd="0" destOrd="0" presId="urn:microsoft.com/office/officeart/2008/layout/NameandTitleOrganizationalChart"/>
    <dgm:cxn modelId="{5A43E660-BA2E-47EB-82D2-83C713812621}" type="presParOf" srcId="{2FD8FD18-AA25-EF41-8408-E2AC79A873B9}" destId="{14193ABC-55C8-C947-986D-1AD84F35E423}" srcOrd="1" destOrd="0" presId="urn:microsoft.com/office/officeart/2008/layout/NameandTitleOrganizationalChart"/>
    <dgm:cxn modelId="{C36426D2-6DB9-43A9-B386-9E53BA55DDF5}" type="presParOf" srcId="{2FD8FD18-AA25-EF41-8408-E2AC79A873B9}" destId="{CCA742E0-33A4-D34D-A577-82B89C9037BA}" srcOrd="2" destOrd="0" presId="urn:microsoft.com/office/officeart/2008/layout/NameandTitleOrganizationalChart"/>
    <dgm:cxn modelId="{07ED4943-6B40-467B-BE47-C492C49A9A69}" type="presParOf" srcId="{BC72DB06-2DDC-9949-BD46-CE97290325B7}" destId="{C5A6EE7C-6FBC-2A4E-8112-7A0ADE32FDBA}" srcOrd="1" destOrd="0" presId="urn:microsoft.com/office/officeart/2008/layout/NameandTitleOrganizationalChart"/>
    <dgm:cxn modelId="{5ED0EBCF-1560-4140-BE72-97CC1040DE1F}" type="presParOf" srcId="{C5A6EE7C-6FBC-2A4E-8112-7A0ADE32FDBA}" destId="{DA29D878-6FDC-1C46-8B40-E700289C61C0}" srcOrd="0" destOrd="0" presId="urn:microsoft.com/office/officeart/2008/layout/NameandTitleOrganizationalChart"/>
    <dgm:cxn modelId="{95339CC1-3089-4B06-93A1-E2C83E14D7EB}" type="presParOf" srcId="{C5A6EE7C-6FBC-2A4E-8112-7A0ADE32FDBA}" destId="{81749F20-67EA-1240-A02C-6C4E3127E6FC}" srcOrd="1" destOrd="0" presId="urn:microsoft.com/office/officeart/2008/layout/NameandTitleOrganizationalChart"/>
    <dgm:cxn modelId="{BB88C862-273B-43F0-A7EE-828DA73F260C}" type="presParOf" srcId="{81749F20-67EA-1240-A02C-6C4E3127E6FC}" destId="{0705E824-B1B0-8748-BC59-0C3569CB7567}" srcOrd="0" destOrd="0" presId="urn:microsoft.com/office/officeart/2008/layout/NameandTitleOrganizationalChart"/>
    <dgm:cxn modelId="{E2D2A2EF-C12C-4D1C-AE9A-564FD4AFF9CF}" type="presParOf" srcId="{0705E824-B1B0-8748-BC59-0C3569CB7567}" destId="{5B933444-04A3-DE47-8E0F-DE7069B8250B}" srcOrd="0" destOrd="0" presId="urn:microsoft.com/office/officeart/2008/layout/NameandTitleOrganizationalChart"/>
    <dgm:cxn modelId="{1E85FF45-F0C1-4258-8E18-ABFDF97B4378}" type="presParOf" srcId="{0705E824-B1B0-8748-BC59-0C3569CB7567}" destId="{939CFC9A-A499-EE44-9947-AD6A3640A492}" srcOrd="1" destOrd="0" presId="urn:microsoft.com/office/officeart/2008/layout/NameandTitleOrganizationalChart"/>
    <dgm:cxn modelId="{8065E387-45A5-45F6-97A8-83731F29EA09}" type="presParOf" srcId="{0705E824-B1B0-8748-BC59-0C3569CB7567}" destId="{5B8BC9C5-6E4B-6A4F-A4C3-49C0F3710A8C}" srcOrd="2" destOrd="0" presId="urn:microsoft.com/office/officeart/2008/layout/NameandTitleOrganizationalChart"/>
    <dgm:cxn modelId="{564754EE-C767-4100-99E3-E8EAC0562D76}" type="presParOf" srcId="{81749F20-67EA-1240-A02C-6C4E3127E6FC}" destId="{945F1948-8701-0F41-A7FC-B875741AEBDA}" srcOrd="1" destOrd="0" presId="urn:microsoft.com/office/officeart/2008/layout/NameandTitleOrganizationalChart"/>
    <dgm:cxn modelId="{A3A93911-6282-4525-97DF-0D52C5C98E1D}" type="presParOf" srcId="{945F1948-8701-0F41-A7FC-B875741AEBDA}" destId="{08902E28-CB0B-3546-B600-D3C8354FCC03}" srcOrd="0" destOrd="0" presId="urn:microsoft.com/office/officeart/2008/layout/NameandTitleOrganizationalChart"/>
    <dgm:cxn modelId="{B3C50F5C-21C9-46DE-9050-D8E5149A183D}" type="presParOf" srcId="{945F1948-8701-0F41-A7FC-B875741AEBDA}" destId="{0060AF6F-83E2-474B-9372-3D758A6CFA91}" srcOrd="1" destOrd="0" presId="urn:microsoft.com/office/officeart/2008/layout/NameandTitleOrganizationalChart"/>
    <dgm:cxn modelId="{0A7749D6-DFEE-4796-A871-78702E223E95}" type="presParOf" srcId="{0060AF6F-83E2-474B-9372-3D758A6CFA91}" destId="{41125CD2-7BC0-5A47-B85A-BCD9737B284E}" srcOrd="0" destOrd="0" presId="urn:microsoft.com/office/officeart/2008/layout/NameandTitleOrganizationalChart"/>
    <dgm:cxn modelId="{17C2A357-289D-4C3F-B472-1B6F61332337}" type="presParOf" srcId="{41125CD2-7BC0-5A47-B85A-BCD9737B284E}" destId="{5F8B70EE-1BFF-6D40-A837-A3D15CA222A7}" srcOrd="0" destOrd="0" presId="urn:microsoft.com/office/officeart/2008/layout/NameandTitleOrganizationalChart"/>
    <dgm:cxn modelId="{8497F8C4-1826-40CF-8BF6-CF52EDA07BA8}" type="presParOf" srcId="{41125CD2-7BC0-5A47-B85A-BCD9737B284E}" destId="{7E30C22A-466D-CA4D-B514-457A4CA78785}" srcOrd="1" destOrd="0" presId="urn:microsoft.com/office/officeart/2008/layout/NameandTitleOrganizationalChart"/>
    <dgm:cxn modelId="{4ADE4ED6-D17A-4082-8CD2-ED1BEF7F4881}" type="presParOf" srcId="{41125CD2-7BC0-5A47-B85A-BCD9737B284E}" destId="{5318D061-7E59-C046-99D0-41E832B63E95}" srcOrd="2" destOrd="0" presId="urn:microsoft.com/office/officeart/2008/layout/NameandTitleOrganizationalChart"/>
    <dgm:cxn modelId="{CC0F3B3D-96D0-431E-8A5E-F41DAAD8D349}" type="presParOf" srcId="{0060AF6F-83E2-474B-9372-3D758A6CFA91}" destId="{B3A74262-85BC-5649-B440-8F35278B0FDE}" srcOrd="1" destOrd="0" presId="urn:microsoft.com/office/officeart/2008/layout/NameandTitleOrganizationalChart"/>
    <dgm:cxn modelId="{58DD8815-D1E9-48AB-B0BB-3563BC106D11}" type="presParOf" srcId="{0060AF6F-83E2-474B-9372-3D758A6CFA91}" destId="{EA175C5B-25A9-7240-B051-73ED039BFD7A}" srcOrd="2" destOrd="0" presId="urn:microsoft.com/office/officeart/2008/layout/NameandTitleOrganizationalChart"/>
    <dgm:cxn modelId="{9096C4BD-8DB7-4021-BB8B-8CD83EB5C742}" type="presParOf" srcId="{81749F20-67EA-1240-A02C-6C4E3127E6FC}" destId="{98794323-5CC6-8949-BF30-DECC534A877B}" srcOrd="2" destOrd="0" presId="urn:microsoft.com/office/officeart/2008/layout/NameandTitleOrganizationalChart"/>
    <dgm:cxn modelId="{1C498FCB-EA23-47BC-B4D9-80A28188F9B3}" type="presParOf" srcId="{C5A6EE7C-6FBC-2A4E-8112-7A0ADE32FDBA}" destId="{63B47026-2F8D-5E44-8889-BA729F105D50}" srcOrd="2" destOrd="0" presId="urn:microsoft.com/office/officeart/2008/layout/NameandTitleOrganizationalChart"/>
    <dgm:cxn modelId="{F9F6CD86-4FA8-4187-95EB-7C7BD261B89E}" type="presParOf" srcId="{C5A6EE7C-6FBC-2A4E-8112-7A0ADE32FDBA}" destId="{65065BE6-8665-CA4C-B295-EE106CD18348}" srcOrd="3" destOrd="0" presId="urn:microsoft.com/office/officeart/2008/layout/NameandTitleOrganizationalChart"/>
    <dgm:cxn modelId="{1DA4FA88-AD0F-4C11-B20B-4AE0A0F0D794}" type="presParOf" srcId="{65065BE6-8665-CA4C-B295-EE106CD18348}" destId="{0B455D3F-8CBF-5243-B6AE-CD28456D061A}" srcOrd="0" destOrd="0" presId="urn:microsoft.com/office/officeart/2008/layout/NameandTitleOrganizationalChart"/>
    <dgm:cxn modelId="{E69640F5-D1FE-4736-AF4E-F51FDE619CED}" type="presParOf" srcId="{0B455D3F-8CBF-5243-B6AE-CD28456D061A}" destId="{BB6E1052-D207-ED42-AE8F-7F7A937B1050}" srcOrd="0" destOrd="0" presId="urn:microsoft.com/office/officeart/2008/layout/NameandTitleOrganizationalChart"/>
    <dgm:cxn modelId="{9BCDCDA7-CA5E-46C2-82BF-28ECED1F0162}" type="presParOf" srcId="{0B455D3F-8CBF-5243-B6AE-CD28456D061A}" destId="{6E3D7F22-61C4-E945-B7BE-FFABEE56D5AC}" srcOrd="1" destOrd="0" presId="urn:microsoft.com/office/officeart/2008/layout/NameandTitleOrganizationalChart"/>
    <dgm:cxn modelId="{4B2AD4CD-F8F5-472B-A728-B317E844734F}" type="presParOf" srcId="{0B455D3F-8CBF-5243-B6AE-CD28456D061A}" destId="{66795E21-54D2-C545-AA3A-D30E1701019C}" srcOrd="2" destOrd="0" presId="urn:microsoft.com/office/officeart/2008/layout/NameandTitleOrganizationalChart"/>
    <dgm:cxn modelId="{AC057464-C756-4A1D-83EF-1BCDFAF9E014}" type="presParOf" srcId="{65065BE6-8665-CA4C-B295-EE106CD18348}" destId="{92A9291D-D9A0-514A-9D08-2AE849D4726B}" srcOrd="1" destOrd="0" presId="urn:microsoft.com/office/officeart/2008/layout/NameandTitleOrganizationalChart"/>
    <dgm:cxn modelId="{4EF49019-8A98-4B8C-A064-6D2737AC8434}" type="presParOf" srcId="{92A9291D-D9A0-514A-9D08-2AE849D4726B}" destId="{9BE72A68-FDB9-2C46-B5D6-B0CC00034904}" srcOrd="0" destOrd="0" presId="urn:microsoft.com/office/officeart/2008/layout/NameandTitleOrganizationalChart"/>
    <dgm:cxn modelId="{0F7317E4-E579-416D-94F2-01680EEEEA47}" type="presParOf" srcId="{92A9291D-D9A0-514A-9D08-2AE849D4726B}" destId="{5EC71A9C-011E-9047-93E3-ACB79CCA7D23}" srcOrd="1" destOrd="0" presId="urn:microsoft.com/office/officeart/2008/layout/NameandTitleOrganizationalChart"/>
    <dgm:cxn modelId="{0EAB6627-8720-44A6-940F-029EE28433DB}" type="presParOf" srcId="{5EC71A9C-011E-9047-93E3-ACB79CCA7D23}" destId="{B2316515-6EB8-4C41-9F3D-B9B0DD9C3FF9}" srcOrd="0" destOrd="0" presId="urn:microsoft.com/office/officeart/2008/layout/NameandTitleOrganizationalChart"/>
    <dgm:cxn modelId="{64C97F20-C3CF-445F-B076-825801B10C58}" type="presParOf" srcId="{B2316515-6EB8-4C41-9F3D-B9B0DD9C3FF9}" destId="{1D2540B5-E1A8-764C-B8A9-398D41040D24}" srcOrd="0" destOrd="0" presId="urn:microsoft.com/office/officeart/2008/layout/NameandTitleOrganizationalChart"/>
    <dgm:cxn modelId="{E6095159-275A-44D9-BE7B-F450BE7C8906}" type="presParOf" srcId="{B2316515-6EB8-4C41-9F3D-B9B0DD9C3FF9}" destId="{73809315-FD08-9C49-9427-6EC0EB04924F}" srcOrd="1" destOrd="0" presId="urn:microsoft.com/office/officeart/2008/layout/NameandTitleOrganizationalChart"/>
    <dgm:cxn modelId="{07848D0A-9953-49F6-9C4B-668EA7254CA9}" type="presParOf" srcId="{B2316515-6EB8-4C41-9F3D-B9B0DD9C3FF9}" destId="{AF72F972-92A6-A34B-9572-6E8D2C9D0046}" srcOrd="2" destOrd="0" presId="urn:microsoft.com/office/officeart/2008/layout/NameandTitleOrganizationalChart"/>
    <dgm:cxn modelId="{04D6E07D-32C8-4C07-9224-08F8DF06996C}" type="presParOf" srcId="{5EC71A9C-011E-9047-93E3-ACB79CCA7D23}" destId="{058204A7-D444-0C41-B7D1-128BB1D9D3F1}" srcOrd="1" destOrd="0" presId="urn:microsoft.com/office/officeart/2008/layout/NameandTitleOrganizationalChart"/>
    <dgm:cxn modelId="{F05FD619-F06A-4400-BE09-D903313CAA42}" type="presParOf" srcId="{5EC71A9C-011E-9047-93E3-ACB79CCA7D23}" destId="{A03B2399-D508-9B41-A5D0-033B15BFAF26}" srcOrd="2" destOrd="0" presId="urn:microsoft.com/office/officeart/2008/layout/NameandTitleOrganizationalChart"/>
    <dgm:cxn modelId="{35184217-21EB-4599-A7EB-88939FE3CB9B}" type="presParOf" srcId="{65065BE6-8665-CA4C-B295-EE106CD18348}" destId="{56D524A5-BE5E-A44F-A53B-6F90C352244F}" srcOrd="2" destOrd="0" presId="urn:microsoft.com/office/officeart/2008/layout/NameandTitleOrganizationalChart"/>
    <dgm:cxn modelId="{2CA9711A-2606-4E2E-BDA3-A9A8209B1D18}" type="presParOf" srcId="{C5A6EE7C-6FBC-2A4E-8112-7A0ADE32FDBA}" destId="{FCE5764E-F2AC-DD40-975B-F94F121075C4}" srcOrd="4" destOrd="0" presId="urn:microsoft.com/office/officeart/2008/layout/NameandTitleOrganizationalChart"/>
    <dgm:cxn modelId="{1F8CFB81-AD19-4D04-A258-858EFA6E48B1}" type="presParOf" srcId="{C5A6EE7C-6FBC-2A4E-8112-7A0ADE32FDBA}" destId="{862B329E-F234-1B45-8751-A69CA6D70F02}" srcOrd="5" destOrd="0" presId="urn:microsoft.com/office/officeart/2008/layout/NameandTitleOrganizationalChart"/>
    <dgm:cxn modelId="{82FD359C-AE2D-453B-9DF2-CCCB89CD1153}" type="presParOf" srcId="{862B329E-F234-1B45-8751-A69CA6D70F02}" destId="{BAB8E711-7622-6E40-B771-47F7D73C36A0}" srcOrd="0" destOrd="0" presId="urn:microsoft.com/office/officeart/2008/layout/NameandTitleOrganizationalChart"/>
    <dgm:cxn modelId="{3E4D4B60-CA38-4479-9C4F-8FBFF9F0D94C}" type="presParOf" srcId="{BAB8E711-7622-6E40-B771-47F7D73C36A0}" destId="{701B6248-B038-2743-BA20-1B340034C980}" srcOrd="0" destOrd="0" presId="urn:microsoft.com/office/officeart/2008/layout/NameandTitleOrganizationalChart"/>
    <dgm:cxn modelId="{F828A363-E4A0-4368-A9CE-7963B7C84EB7}" type="presParOf" srcId="{BAB8E711-7622-6E40-B771-47F7D73C36A0}" destId="{2D75A3C9-762D-6348-9286-D5C94EBCB080}" srcOrd="1" destOrd="0" presId="urn:microsoft.com/office/officeart/2008/layout/NameandTitleOrganizationalChart"/>
    <dgm:cxn modelId="{BCF20F66-F0A4-441A-A41C-A92AA6C349A9}" type="presParOf" srcId="{BAB8E711-7622-6E40-B771-47F7D73C36A0}" destId="{0630948E-03F0-974C-9F99-9F0A893D16C4}" srcOrd="2" destOrd="0" presId="urn:microsoft.com/office/officeart/2008/layout/NameandTitleOrganizationalChart"/>
    <dgm:cxn modelId="{D368D765-C1CD-42C0-95E4-E2E7ADC36754}" type="presParOf" srcId="{862B329E-F234-1B45-8751-A69CA6D70F02}" destId="{73164937-B91C-274C-BB0F-C7E4996332F4}" srcOrd="1" destOrd="0" presId="urn:microsoft.com/office/officeart/2008/layout/NameandTitleOrganizationalChart"/>
    <dgm:cxn modelId="{354BCD56-FEC9-4CD6-9C54-7569034BBCCC}" type="presParOf" srcId="{73164937-B91C-274C-BB0F-C7E4996332F4}" destId="{939718C7-8C4A-3E4F-84A0-170B5AA14F53}" srcOrd="0" destOrd="0" presId="urn:microsoft.com/office/officeart/2008/layout/NameandTitleOrganizationalChart"/>
    <dgm:cxn modelId="{2E3DBAF5-54F7-4A57-A198-6CFFFEDAD889}" type="presParOf" srcId="{73164937-B91C-274C-BB0F-C7E4996332F4}" destId="{B821EF08-921C-F947-B0A9-68A4538FA46E}" srcOrd="1" destOrd="0" presId="urn:microsoft.com/office/officeart/2008/layout/NameandTitleOrganizationalChart"/>
    <dgm:cxn modelId="{804493BE-5EE0-40A5-BBC3-08E56F84DA35}" type="presParOf" srcId="{B821EF08-921C-F947-B0A9-68A4538FA46E}" destId="{495CA4EE-668A-F147-B63B-E2774427EF56}" srcOrd="0" destOrd="0" presId="urn:microsoft.com/office/officeart/2008/layout/NameandTitleOrganizationalChart"/>
    <dgm:cxn modelId="{56D34173-E433-448D-8A38-DD7EA8A5E2FB}" type="presParOf" srcId="{495CA4EE-668A-F147-B63B-E2774427EF56}" destId="{6292F071-B0F7-E24D-96E9-3C10299E7C0A}" srcOrd="0" destOrd="0" presId="urn:microsoft.com/office/officeart/2008/layout/NameandTitleOrganizationalChart"/>
    <dgm:cxn modelId="{E9393DCF-CC04-45C4-A2BB-B734C551AFDB}" type="presParOf" srcId="{495CA4EE-668A-F147-B63B-E2774427EF56}" destId="{32B63581-B75E-EC41-84B1-5691A76E9313}" srcOrd="1" destOrd="0" presId="urn:microsoft.com/office/officeart/2008/layout/NameandTitleOrganizationalChart"/>
    <dgm:cxn modelId="{4D72C402-1152-4133-91DC-BD1509FC68D5}" type="presParOf" srcId="{495CA4EE-668A-F147-B63B-E2774427EF56}" destId="{8B0B6E3A-25F6-2E48-926C-ED4DE34AF0CB}" srcOrd="2" destOrd="0" presId="urn:microsoft.com/office/officeart/2008/layout/NameandTitleOrganizationalChart"/>
    <dgm:cxn modelId="{CE0BE7A1-29CE-47F9-BDEB-54E592096110}" type="presParOf" srcId="{B821EF08-921C-F947-B0A9-68A4538FA46E}" destId="{65DB96C2-FB6D-D847-9ABC-EE1D97FEAC73}" srcOrd="1" destOrd="0" presId="urn:microsoft.com/office/officeart/2008/layout/NameandTitleOrganizationalChart"/>
    <dgm:cxn modelId="{D155CCB1-A119-4E15-999B-589954D09092}" type="presParOf" srcId="{B821EF08-921C-F947-B0A9-68A4538FA46E}" destId="{96541059-24D9-F740-91C7-CCBB0FC6FBA0}" srcOrd="2" destOrd="0" presId="urn:microsoft.com/office/officeart/2008/layout/NameandTitleOrganizationalChart"/>
    <dgm:cxn modelId="{C1129AA8-93BF-4704-81EB-7F5B78FCDF25}" type="presParOf" srcId="{862B329E-F234-1B45-8751-A69CA6D70F02}" destId="{30F89125-7469-6040-A2BC-F07E41543ED4}" srcOrd="2" destOrd="0" presId="urn:microsoft.com/office/officeart/2008/layout/NameandTitleOrganizationalChart"/>
    <dgm:cxn modelId="{EE9104F9-213E-461D-A856-3FFA7A47BC3B}" type="presParOf" srcId="{BC72DB06-2DDC-9949-BD46-CE97290325B7}" destId="{F1595A77-C60C-9F46-B64E-D872A68D081C}" srcOrd="2" destOrd="0" presId="urn:microsoft.com/office/officeart/2008/layout/NameandTitleOrganizationalChart"/>
    <dgm:cxn modelId="{7E7A1512-B14F-4BE8-92CE-719177BD448A}" type="presParOf" srcId="{11362784-1528-C247-8BF7-590524CF5003}" destId="{BF37F426-A543-084F-A23E-613965CC098F}" srcOrd="2" destOrd="0" presId="urn:microsoft.com/office/officeart/2008/layout/NameandTitleOrganizationalChart"/>
    <dgm:cxn modelId="{52CDD7D0-A1A2-4798-AE97-75514ED258C9}" type="presParOf" srcId="{6FC4D1E3-EB67-F043-BD9D-1F9FF852F1B6}" destId="{16D6D186-8B57-C447-BE41-A7D7ADB60BF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718C7-8C4A-3E4F-84A0-170B5AA14F53}">
      <dsp:nvSpPr>
        <dsp:cNvPr id="0" name=""/>
        <dsp:cNvSpPr/>
      </dsp:nvSpPr>
      <dsp:spPr>
        <a:xfrm>
          <a:off x="6331532" y="3936387"/>
          <a:ext cx="91440" cy="39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5764E-F2AC-DD40-975B-F94F121075C4}">
      <dsp:nvSpPr>
        <dsp:cNvPr id="0" name=""/>
        <dsp:cNvSpPr/>
      </dsp:nvSpPr>
      <dsp:spPr>
        <a:xfrm>
          <a:off x="4598489" y="2853310"/>
          <a:ext cx="1778762" cy="39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6"/>
              </a:lnTo>
              <a:lnTo>
                <a:pt x="1778762" y="236446"/>
              </a:lnTo>
              <a:lnTo>
                <a:pt x="1778762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72A68-FDB9-2C46-B5D6-B0CC00034904}">
      <dsp:nvSpPr>
        <dsp:cNvPr id="0" name=""/>
        <dsp:cNvSpPr/>
      </dsp:nvSpPr>
      <dsp:spPr>
        <a:xfrm>
          <a:off x="4552769" y="3936387"/>
          <a:ext cx="91440" cy="39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7026-2F8D-5E44-8889-BA729F105D50}">
      <dsp:nvSpPr>
        <dsp:cNvPr id="0" name=""/>
        <dsp:cNvSpPr/>
      </dsp:nvSpPr>
      <dsp:spPr>
        <a:xfrm>
          <a:off x="4552769" y="2853310"/>
          <a:ext cx="91440" cy="39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02E28-CB0B-3546-B600-D3C8354FCC03}">
      <dsp:nvSpPr>
        <dsp:cNvPr id="0" name=""/>
        <dsp:cNvSpPr/>
      </dsp:nvSpPr>
      <dsp:spPr>
        <a:xfrm>
          <a:off x="2774007" y="3936387"/>
          <a:ext cx="91440" cy="39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D878-6FDC-1C46-8B40-E700289C61C0}">
      <dsp:nvSpPr>
        <dsp:cNvPr id="0" name=""/>
        <dsp:cNvSpPr/>
      </dsp:nvSpPr>
      <dsp:spPr>
        <a:xfrm>
          <a:off x="2819727" y="2853310"/>
          <a:ext cx="1778762" cy="396619"/>
        </a:xfrm>
        <a:custGeom>
          <a:avLst/>
          <a:gdLst/>
          <a:ahLst/>
          <a:cxnLst/>
          <a:rect l="0" t="0" r="0" b="0"/>
          <a:pathLst>
            <a:path>
              <a:moveTo>
                <a:pt x="1778762" y="0"/>
              </a:moveTo>
              <a:lnTo>
                <a:pt x="1778762" y="236446"/>
              </a:lnTo>
              <a:lnTo>
                <a:pt x="0" y="236446"/>
              </a:lnTo>
              <a:lnTo>
                <a:pt x="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3838C-E146-084B-84BF-8895A6800F52}">
      <dsp:nvSpPr>
        <dsp:cNvPr id="0" name=""/>
        <dsp:cNvSpPr/>
      </dsp:nvSpPr>
      <dsp:spPr>
        <a:xfrm>
          <a:off x="4552769" y="1770233"/>
          <a:ext cx="91440" cy="39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67F5E-B3CB-164F-A3E3-64CAF2677850}">
      <dsp:nvSpPr>
        <dsp:cNvPr id="0" name=""/>
        <dsp:cNvSpPr/>
      </dsp:nvSpPr>
      <dsp:spPr>
        <a:xfrm>
          <a:off x="3264417" y="687156"/>
          <a:ext cx="1334071" cy="39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6"/>
              </a:lnTo>
              <a:lnTo>
                <a:pt x="1334071" y="236446"/>
              </a:lnTo>
              <a:lnTo>
                <a:pt x="1334071" y="3966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591DA-641B-A445-9731-74B1C5C1C243}">
      <dsp:nvSpPr>
        <dsp:cNvPr id="0" name=""/>
        <dsp:cNvSpPr/>
      </dsp:nvSpPr>
      <dsp:spPr>
        <a:xfrm>
          <a:off x="1930345" y="1770233"/>
          <a:ext cx="889381" cy="39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6"/>
              </a:lnTo>
              <a:lnTo>
                <a:pt x="889381" y="236446"/>
              </a:lnTo>
              <a:lnTo>
                <a:pt x="889381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3621B-506F-BD4A-8565-6DD84B15EB34}">
      <dsp:nvSpPr>
        <dsp:cNvPr id="0" name=""/>
        <dsp:cNvSpPr/>
      </dsp:nvSpPr>
      <dsp:spPr>
        <a:xfrm>
          <a:off x="1040964" y="1770233"/>
          <a:ext cx="889381" cy="396619"/>
        </a:xfrm>
        <a:custGeom>
          <a:avLst/>
          <a:gdLst/>
          <a:ahLst/>
          <a:cxnLst/>
          <a:rect l="0" t="0" r="0" b="0"/>
          <a:pathLst>
            <a:path>
              <a:moveTo>
                <a:pt x="889381" y="0"/>
              </a:moveTo>
              <a:lnTo>
                <a:pt x="889381" y="236446"/>
              </a:lnTo>
              <a:lnTo>
                <a:pt x="0" y="236446"/>
              </a:lnTo>
              <a:lnTo>
                <a:pt x="0" y="3966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22DEC-AEF1-6A47-A6EF-7DE5DFD754DB}">
      <dsp:nvSpPr>
        <dsp:cNvPr id="0" name=""/>
        <dsp:cNvSpPr/>
      </dsp:nvSpPr>
      <dsp:spPr>
        <a:xfrm>
          <a:off x="1930345" y="687156"/>
          <a:ext cx="1334071" cy="396619"/>
        </a:xfrm>
        <a:custGeom>
          <a:avLst/>
          <a:gdLst/>
          <a:ahLst/>
          <a:cxnLst/>
          <a:rect l="0" t="0" r="0" b="0"/>
          <a:pathLst>
            <a:path>
              <a:moveTo>
                <a:pt x="1334071" y="0"/>
              </a:moveTo>
              <a:lnTo>
                <a:pt x="1334071" y="236446"/>
              </a:lnTo>
              <a:lnTo>
                <a:pt x="0" y="236446"/>
              </a:lnTo>
              <a:lnTo>
                <a:pt x="0" y="3966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17A19-F83F-4D45-825D-884BE52F408B}">
      <dsp:nvSpPr>
        <dsp:cNvPr id="0" name=""/>
        <dsp:cNvSpPr/>
      </dsp:nvSpPr>
      <dsp:spPr>
        <a:xfrm>
          <a:off x="2601501" y="699"/>
          <a:ext cx="1325832" cy="686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Gender [HL7 v3.0] 72143-1(LN)</a:t>
          </a:r>
          <a:endParaRPr lang="en-US" sz="1400" kern="1200" dirty="0"/>
        </a:p>
      </dsp:txBody>
      <dsp:txXfrm>
        <a:off x="2601501" y="699"/>
        <a:ext cx="1325832" cy="686457"/>
      </dsp:txXfrm>
    </dsp:sp>
    <dsp:sp modelId="{EBDBFF0B-6991-8949-9B59-D868FB5EE8C2}">
      <dsp:nvSpPr>
        <dsp:cNvPr id="0" name=""/>
        <dsp:cNvSpPr/>
      </dsp:nvSpPr>
      <dsp:spPr>
        <a:xfrm>
          <a:off x="2866667" y="534610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Element</a:t>
          </a:r>
          <a:endParaRPr lang="en-US" sz="1400" kern="1200" dirty="0"/>
        </a:p>
      </dsp:txBody>
      <dsp:txXfrm>
        <a:off x="2866667" y="534610"/>
        <a:ext cx="1193249" cy="228819"/>
      </dsp:txXfrm>
    </dsp:sp>
    <dsp:sp modelId="{E4489E79-346A-ED4F-8393-CF1F60441162}">
      <dsp:nvSpPr>
        <dsp:cNvPr id="0" name=""/>
        <dsp:cNvSpPr/>
      </dsp:nvSpPr>
      <dsp:spPr>
        <a:xfrm>
          <a:off x="1267429" y="1083776"/>
          <a:ext cx="1325832" cy="6864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Gender [HL7 v3.0]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72143-1(LN)</a:t>
          </a:r>
          <a:endParaRPr lang="en-US" sz="1400" kern="1200" dirty="0"/>
        </a:p>
      </dsp:txBody>
      <dsp:txXfrm>
        <a:off x="1267429" y="1083776"/>
        <a:ext cx="1325832" cy="686457"/>
      </dsp:txXfrm>
    </dsp:sp>
    <dsp:sp modelId="{A2C26BC7-4EAA-E649-AAD4-D9FFD20D76EC}">
      <dsp:nvSpPr>
        <dsp:cNvPr id="0" name=""/>
        <dsp:cNvSpPr/>
      </dsp:nvSpPr>
      <dsp:spPr>
        <a:xfrm>
          <a:off x="1532596" y="1617687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Data Element Concept</a:t>
          </a:r>
          <a:endParaRPr lang="en-US" sz="900" kern="1200" dirty="0"/>
        </a:p>
      </dsp:txBody>
      <dsp:txXfrm>
        <a:off x="1532596" y="1617687"/>
        <a:ext cx="1193249" cy="228819"/>
      </dsp:txXfrm>
    </dsp:sp>
    <dsp:sp modelId="{9731E7AA-5359-A746-A5D4-200985F550C8}">
      <dsp:nvSpPr>
        <dsp:cNvPr id="0" name=""/>
        <dsp:cNvSpPr/>
      </dsp:nvSpPr>
      <dsp:spPr>
        <a:xfrm>
          <a:off x="378048" y="2166853"/>
          <a:ext cx="1325832" cy="6864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125676002 (SCT)</a:t>
          </a:r>
        </a:p>
      </dsp:txBody>
      <dsp:txXfrm>
        <a:off x="378048" y="2166853"/>
        <a:ext cx="1325832" cy="686457"/>
      </dsp:txXfrm>
    </dsp:sp>
    <dsp:sp modelId="{DA267CD4-08B1-6147-8476-132AE8069C02}">
      <dsp:nvSpPr>
        <dsp:cNvPr id="0" name=""/>
        <dsp:cNvSpPr/>
      </dsp:nvSpPr>
      <dsp:spPr>
        <a:xfrm>
          <a:off x="643214" y="2700764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Object Class</a:t>
          </a:r>
          <a:endParaRPr lang="en-US" sz="1500" kern="1200" dirty="0"/>
        </a:p>
      </dsp:txBody>
      <dsp:txXfrm>
        <a:off x="643214" y="2700764"/>
        <a:ext cx="1193249" cy="228819"/>
      </dsp:txXfrm>
    </dsp:sp>
    <dsp:sp modelId="{DB14C659-F6F8-C34C-96E5-ED3A0BA657E5}">
      <dsp:nvSpPr>
        <dsp:cNvPr id="0" name=""/>
        <dsp:cNvSpPr/>
      </dsp:nvSpPr>
      <dsp:spPr>
        <a:xfrm>
          <a:off x="2156810" y="2166853"/>
          <a:ext cx="1325832" cy="68645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Gender 263495000 (SCT)</a:t>
          </a:r>
          <a:endParaRPr lang="en-US" sz="1400" kern="1200" dirty="0"/>
        </a:p>
      </dsp:txBody>
      <dsp:txXfrm>
        <a:off x="2156810" y="2166853"/>
        <a:ext cx="1325832" cy="686457"/>
      </dsp:txXfrm>
    </dsp:sp>
    <dsp:sp modelId="{D4BDC979-812E-454B-A070-116F504ED52A}">
      <dsp:nvSpPr>
        <dsp:cNvPr id="0" name=""/>
        <dsp:cNvSpPr/>
      </dsp:nvSpPr>
      <dsp:spPr>
        <a:xfrm>
          <a:off x="2421977" y="2700764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Property</a:t>
          </a:r>
          <a:endParaRPr lang="en-US" sz="1500" kern="1200" dirty="0"/>
        </a:p>
      </dsp:txBody>
      <dsp:txXfrm>
        <a:off x="2421977" y="2700764"/>
        <a:ext cx="1193249" cy="228819"/>
      </dsp:txXfrm>
    </dsp:sp>
    <dsp:sp modelId="{BEA7AFF1-A067-CD47-A630-8AD7321AD52E}">
      <dsp:nvSpPr>
        <dsp:cNvPr id="0" name=""/>
        <dsp:cNvSpPr/>
      </dsp:nvSpPr>
      <dsp:spPr>
        <a:xfrm>
          <a:off x="3935573" y="1083776"/>
          <a:ext cx="1325832" cy="686457"/>
        </a:xfrm>
        <a:prstGeom prst="rect">
          <a:avLst/>
        </a:prstGeom>
        <a:solidFill>
          <a:schemeClr val="accent6">
            <a:lumMod val="75000"/>
          </a:schemeClr>
        </a:soli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Gender Code</a:t>
          </a:r>
          <a:endParaRPr lang="en-US" sz="1400" kern="1200" dirty="0"/>
        </a:p>
      </dsp:txBody>
      <dsp:txXfrm>
        <a:off x="3935573" y="1083776"/>
        <a:ext cx="1325832" cy="686457"/>
      </dsp:txXfrm>
    </dsp:sp>
    <dsp:sp modelId="{C09A96F2-AABF-784F-8D98-1D2F94B2BB33}">
      <dsp:nvSpPr>
        <dsp:cNvPr id="0" name=""/>
        <dsp:cNvSpPr/>
      </dsp:nvSpPr>
      <dsp:spPr>
        <a:xfrm>
          <a:off x="4200739" y="1617687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Value Domain (E)</a:t>
          </a:r>
          <a:endParaRPr lang="en-US" sz="1200" kern="1200" dirty="0"/>
        </a:p>
      </dsp:txBody>
      <dsp:txXfrm>
        <a:off x="4200739" y="1617687"/>
        <a:ext cx="1193249" cy="228819"/>
      </dsp:txXfrm>
    </dsp:sp>
    <dsp:sp modelId="{E0245908-8F13-D64C-9AE1-E28A4F985EE5}">
      <dsp:nvSpPr>
        <dsp:cNvPr id="0" name=""/>
        <dsp:cNvSpPr/>
      </dsp:nvSpPr>
      <dsp:spPr>
        <a:xfrm>
          <a:off x="3935573" y="2166853"/>
          <a:ext cx="1325832" cy="68645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Administrative Gender (HL7 V3)</a:t>
          </a:r>
          <a:endParaRPr lang="en-US" sz="1400" kern="1200" dirty="0"/>
        </a:p>
      </dsp:txBody>
      <dsp:txXfrm>
        <a:off x="3935573" y="2166853"/>
        <a:ext cx="1325832" cy="686457"/>
      </dsp:txXfrm>
    </dsp:sp>
    <dsp:sp modelId="{14193ABC-55C8-C947-986D-1AD84F35E423}">
      <dsp:nvSpPr>
        <dsp:cNvPr id="0" name=""/>
        <dsp:cNvSpPr/>
      </dsp:nvSpPr>
      <dsp:spPr>
        <a:xfrm>
          <a:off x="4200739" y="2700764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 Set</a:t>
          </a:r>
          <a:endParaRPr lang="en-US" sz="1500" kern="1200" dirty="0"/>
        </a:p>
      </dsp:txBody>
      <dsp:txXfrm>
        <a:off x="4200739" y="2700764"/>
        <a:ext cx="1193249" cy="228819"/>
      </dsp:txXfrm>
    </dsp:sp>
    <dsp:sp modelId="{5B933444-04A3-DE47-8E0F-DE7069B8250B}">
      <dsp:nvSpPr>
        <dsp:cNvPr id="0" name=""/>
        <dsp:cNvSpPr/>
      </dsp:nvSpPr>
      <dsp:spPr>
        <a:xfrm>
          <a:off x="2156810" y="3249930"/>
          <a:ext cx="1325832" cy="6864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 (Male)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56810" y="3249930"/>
        <a:ext cx="1325832" cy="686457"/>
      </dsp:txXfrm>
    </dsp:sp>
    <dsp:sp modelId="{939CFC9A-A499-EE44-9947-AD6A3640A492}">
      <dsp:nvSpPr>
        <dsp:cNvPr id="0" name=""/>
        <dsp:cNvSpPr/>
      </dsp:nvSpPr>
      <dsp:spPr>
        <a:xfrm>
          <a:off x="2421977" y="3783841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Permissible Values</a:t>
          </a:r>
          <a:endParaRPr lang="en-US" sz="1100" kern="1200" dirty="0"/>
        </a:p>
      </dsp:txBody>
      <dsp:txXfrm>
        <a:off x="2421977" y="3783841"/>
        <a:ext cx="1193249" cy="228819"/>
      </dsp:txXfrm>
    </dsp:sp>
    <dsp:sp modelId="{5F8B70EE-1BFF-6D40-A837-A3D15CA222A7}">
      <dsp:nvSpPr>
        <dsp:cNvPr id="0" name=""/>
        <dsp:cNvSpPr/>
      </dsp:nvSpPr>
      <dsp:spPr>
        <a:xfrm>
          <a:off x="2156810" y="4333007"/>
          <a:ext cx="1325832" cy="6864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248153007 (SCT)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56810" y="4333007"/>
        <a:ext cx="1325832" cy="686457"/>
      </dsp:txXfrm>
    </dsp:sp>
    <dsp:sp modelId="{7E30C22A-466D-CA4D-B514-457A4CA78785}">
      <dsp:nvSpPr>
        <dsp:cNvPr id="0" name=""/>
        <dsp:cNvSpPr/>
      </dsp:nvSpPr>
      <dsp:spPr>
        <a:xfrm>
          <a:off x="2421977" y="4866918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 Meaning</a:t>
          </a:r>
          <a:endParaRPr lang="en-US" sz="1400" kern="1200" dirty="0"/>
        </a:p>
      </dsp:txBody>
      <dsp:txXfrm>
        <a:off x="2421977" y="4866918"/>
        <a:ext cx="1193249" cy="228819"/>
      </dsp:txXfrm>
    </dsp:sp>
    <dsp:sp modelId="{BB6E1052-D207-ED42-AE8F-7F7A937B1050}">
      <dsp:nvSpPr>
        <dsp:cNvPr id="0" name=""/>
        <dsp:cNvSpPr/>
      </dsp:nvSpPr>
      <dsp:spPr>
        <a:xfrm>
          <a:off x="3935573" y="3249930"/>
          <a:ext cx="1325832" cy="6864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 (Female)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935573" y="3249930"/>
        <a:ext cx="1325832" cy="686457"/>
      </dsp:txXfrm>
    </dsp:sp>
    <dsp:sp modelId="{6E3D7F22-61C4-E945-B7BE-FFABEE56D5AC}">
      <dsp:nvSpPr>
        <dsp:cNvPr id="0" name=""/>
        <dsp:cNvSpPr/>
      </dsp:nvSpPr>
      <dsp:spPr>
        <a:xfrm>
          <a:off x="4200739" y="3783841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Permissible Values</a:t>
          </a:r>
          <a:endParaRPr lang="en-US" sz="1100" kern="1200" dirty="0"/>
        </a:p>
      </dsp:txBody>
      <dsp:txXfrm>
        <a:off x="4200739" y="3783841"/>
        <a:ext cx="1193249" cy="228819"/>
      </dsp:txXfrm>
    </dsp:sp>
    <dsp:sp modelId="{1D2540B5-E1A8-764C-B8A9-398D41040D24}">
      <dsp:nvSpPr>
        <dsp:cNvPr id="0" name=""/>
        <dsp:cNvSpPr/>
      </dsp:nvSpPr>
      <dsp:spPr>
        <a:xfrm>
          <a:off x="3935573" y="4333007"/>
          <a:ext cx="1325832" cy="6864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Female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248152002 (SCT)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935573" y="4333007"/>
        <a:ext cx="1325832" cy="686457"/>
      </dsp:txXfrm>
    </dsp:sp>
    <dsp:sp modelId="{73809315-FD08-9C49-9427-6EC0EB04924F}">
      <dsp:nvSpPr>
        <dsp:cNvPr id="0" name=""/>
        <dsp:cNvSpPr/>
      </dsp:nvSpPr>
      <dsp:spPr>
        <a:xfrm>
          <a:off x="4200739" y="4866918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 Meaning</a:t>
          </a:r>
          <a:endParaRPr lang="en-US" sz="1400" kern="1200" dirty="0"/>
        </a:p>
      </dsp:txBody>
      <dsp:txXfrm>
        <a:off x="4200739" y="4866918"/>
        <a:ext cx="1193249" cy="228819"/>
      </dsp:txXfrm>
    </dsp:sp>
    <dsp:sp modelId="{701B6248-B038-2743-BA20-1B340034C980}">
      <dsp:nvSpPr>
        <dsp:cNvPr id="0" name=""/>
        <dsp:cNvSpPr/>
      </dsp:nvSpPr>
      <dsp:spPr>
        <a:xfrm>
          <a:off x="5714335" y="3249930"/>
          <a:ext cx="1325832" cy="6864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UN (Undifferentiated)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714335" y="3249930"/>
        <a:ext cx="1325832" cy="686457"/>
      </dsp:txXfrm>
    </dsp:sp>
    <dsp:sp modelId="{2D75A3C9-762D-6348-9286-D5C94EBCB080}">
      <dsp:nvSpPr>
        <dsp:cNvPr id="0" name=""/>
        <dsp:cNvSpPr/>
      </dsp:nvSpPr>
      <dsp:spPr>
        <a:xfrm>
          <a:off x="5979502" y="3783841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Permissible Values</a:t>
          </a:r>
          <a:endParaRPr lang="en-US" sz="1100" kern="1200" dirty="0"/>
        </a:p>
      </dsp:txBody>
      <dsp:txXfrm>
        <a:off x="5979502" y="3783841"/>
        <a:ext cx="1193249" cy="228819"/>
      </dsp:txXfrm>
    </dsp:sp>
    <dsp:sp modelId="{6292F071-B0F7-E24D-96E9-3C10299E7C0A}">
      <dsp:nvSpPr>
        <dsp:cNvPr id="0" name=""/>
        <dsp:cNvSpPr/>
      </dsp:nvSpPr>
      <dsp:spPr>
        <a:xfrm>
          <a:off x="5714335" y="4333007"/>
          <a:ext cx="1325832" cy="6864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6867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Undifferentiated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184115007 (SCT)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714335" y="4333007"/>
        <a:ext cx="1325832" cy="686457"/>
      </dsp:txXfrm>
    </dsp:sp>
    <dsp:sp modelId="{32B63581-B75E-EC41-84B1-5691A76E9313}">
      <dsp:nvSpPr>
        <dsp:cNvPr id="0" name=""/>
        <dsp:cNvSpPr/>
      </dsp:nvSpPr>
      <dsp:spPr>
        <a:xfrm>
          <a:off x="5979502" y="4866918"/>
          <a:ext cx="1193249" cy="22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 Meaning</a:t>
          </a:r>
          <a:endParaRPr lang="en-US" sz="1400" kern="1200" dirty="0"/>
        </a:p>
      </dsp:txBody>
      <dsp:txXfrm>
        <a:off x="5979502" y="4866918"/>
        <a:ext cx="1193249" cy="22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573F-8815-410B-A807-AE43B30C1DC1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3A0E-0BD4-4CE2-A939-700F79C8A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EB92-2D79-4B82-BDF3-16D09B2CDB27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728A1C-B587-48AE-AA08-EA4FB3858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8EB-A889-41B8-B7F6-85FD6E4D086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6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28A1C-B587-48AE-AA08-EA4FB3858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28A1C-B587-48AE-AA08-EA4FB3858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332A-3A80-4164-BD6F-05DA39C70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r>
              <a:rPr lang="en-US" baseline="0" dirty="0" smtClean="0"/>
              <a:t> Obtained From: SDC CDE examples (ISO 11179 -3); Mark Roche, MD October 6,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28A1C-B587-48AE-AA08-EA4FB38587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1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 Obtained from: Health IT Enabled Quality Improvement- A vision to Achieve Better Health and Health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8EB-A889-41B8-B7F6-85FD6E4D08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332A-3A80-4164-BD6F-05DA39C70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8F1CC26-3788-4EA3-B401-93B24FABF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6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90F-2417-483B-BAEF-06381D1166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27A-E115-467F-AC17-836D58B075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6038"/>
            <a:ext cx="8229600" cy="1020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DFCF-2D5A-4063-9A33-83DEFEDE92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92075"/>
            <a:ext cx="2895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Office of the National Coordinator for Health Information Technology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59A2-D07B-4E42-9243-0DAA582DF4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9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20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99C8-5276-45A3-BC6F-5F43E42760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6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2AE7-F05E-4D4A-BDDB-1CB448ABF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8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98CA-C1CF-4B69-83A8-A15728715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4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BAE9-DA93-4833-AA86-0EABDC2AD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F4D-376F-4B31-8628-5FD8A22C50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BA78-06F6-4A7D-919C-C7B36890BB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9784-A3CE-4F0D-BBAA-3C2D78500D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NC_Video_FINALinter_11_12_12_External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6108-308F-43C2-AAC0-5CDC30A8F1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Office of the National Coordinator for Health Information Technology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4023-1FD8-9D43-8D2B-FB3771551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8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-1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c-puttingI-ppt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447799"/>
          </a:xfrm>
        </p:spPr>
        <p:txBody>
          <a:bodyPr anchor="t" anchorCtr="0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800" dirty="0" smtClean="0">
                <a:solidFill>
                  <a:schemeClr val="tx1"/>
                </a:solidFill>
              </a:rPr>
              <a:t>Advancing Registries Through Common Data Elements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68398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Julia Skapik, MD, MPH</a:t>
            </a:r>
          </a:p>
          <a:p>
            <a:r>
              <a:rPr lang="en-US" sz="2400" dirty="0" smtClean="0"/>
              <a:t>July 25,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Technical Debrief– </a:t>
            </a:r>
            <a:r>
              <a:rPr lang="en-US" sz="3600" dirty="0" smtClean="0"/>
              <a:t>CDEs: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What is a CDE?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Common Data Element (CDE):</a:t>
            </a:r>
          </a:p>
          <a:p>
            <a:pPr lvl="1"/>
            <a:r>
              <a:rPr lang="en-US" dirty="0"/>
              <a:t>“Clinical concepts that contain standardized and structured metadata, have unambiguous intent, and clearly delineated value domains. These CDEs, such as “systolic blood pressure,” would define a curated, universal specification for each clinical or administrative concept, optimizing the data to be reused across the QI ecosystem”</a:t>
            </a:r>
          </a:p>
          <a:p>
            <a:pPr lvl="1"/>
            <a:r>
              <a:rPr lang="en-US" dirty="0"/>
              <a:t> “A data element that is common to multiple data sets across different studies. Commonality may be intentional or unintentional; this portal places an emphases on the intentional use of CDEs to improve data quality and promote data sharing”</a:t>
            </a:r>
          </a:p>
          <a:p>
            <a:pPr lvl="1"/>
            <a:r>
              <a:rPr lang="en-US" dirty="0"/>
              <a:t>“is a question or unit of data collection that is presented uniformly across one or more applications and which has value across multiple settings or contexts. A common ISO definition of data element is use which includes the name of the data element, the values, and the definitions.”</a:t>
            </a:r>
          </a:p>
          <a:p>
            <a:pPr lvl="1"/>
            <a:r>
              <a:rPr lang="en-US" dirty="0"/>
              <a:t>“named definition for a single piece of data”</a:t>
            </a:r>
          </a:p>
          <a:p>
            <a:pPr lvl="1"/>
            <a:r>
              <a:rPr lang="en-US" dirty="0"/>
              <a:t>“are standardized terms for the collection and exchange of data. CDEs are metadata; they describe the </a:t>
            </a:r>
            <a:r>
              <a:rPr lang="en-US" i="1" dirty="0"/>
              <a:t>type of data being collected</a:t>
            </a:r>
            <a:r>
              <a:rPr lang="en-US" dirty="0"/>
              <a:t>, not the data itself.”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3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find separately defined CDEs?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784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Some Current Definitions:</a:t>
            </a:r>
          </a:p>
          <a:p>
            <a:r>
              <a:rPr lang="en-US" dirty="0" smtClean="0"/>
              <a:t>Meaningful Use</a:t>
            </a:r>
            <a:r>
              <a:rPr lang="en-US" dirty="0"/>
              <a:t> </a:t>
            </a:r>
            <a:r>
              <a:rPr lang="en-US" dirty="0" smtClean="0"/>
              <a:t>(MU) Common Clinical Data Set</a:t>
            </a:r>
          </a:p>
          <a:p>
            <a:r>
              <a:rPr lang="en-US" dirty="0" smtClean="0"/>
              <a:t>Patient Centered Outcomes Research (PCOR)</a:t>
            </a:r>
          </a:p>
          <a:p>
            <a:r>
              <a:rPr lang="en-US" dirty="0" smtClean="0"/>
              <a:t>Structured Data Capture (SDC)</a:t>
            </a:r>
          </a:p>
          <a:p>
            <a:r>
              <a:rPr lang="en-US" dirty="0" smtClean="0"/>
              <a:t>FHIR Core</a:t>
            </a:r>
          </a:p>
          <a:p>
            <a:r>
              <a:rPr lang="en-US" dirty="0" smtClean="0"/>
              <a:t>PCOR Clinical Decision Support (CDS) under AHRQ</a:t>
            </a:r>
          </a:p>
          <a:p>
            <a:r>
              <a:rPr lang="en-US" dirty="0" smtClean="0"/>
              <a:t>IMPACT (Improving Medicare Post-Acute Care Transformation) Act of 2014</a:t>
            </a:r>
          </a:p>
        </p:txBody>
      </p:sp>
    </p:spTree>
    <p:extLst>
      <p:ext uri="{BB962C8B-B14F-4D97-AF65-F5344CB8AC3E}">
        <p14:creationId xmlns:p14="http://schemas.microsoft.com/office/powerpoint/2010/main" val="320573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1756299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922" y="2056634"/>
            <a:ext cx="116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CQM DATA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3962400"/>
            <a:ext cx="1600200" cy="15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4876800"/>
            <a:ext cx="1600200" cy="1524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1714870"/>
            <a:ext cx="1600200" cy="1524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3218765"/>
            <a:ext cx="16002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95095" y="1429434"/>
            <a:ext cx="16002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4837590"/>
            <a:ext cx="16002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522" y="5177135"/>
            <a:ext cx="116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EHR1 DATA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2844" y="3380600"/>
            <a:ext cx="116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CLINICAL RESEARCHDATA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1520" y="2030104"/>
            <a:ext cx="116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REGISTRYDATA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4817" y="1756299"/>
            <a:ext cx="116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EHR2 DATA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1" y="425171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AGENCY DATA ELEMENT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6722" y="5276424"/>
            <a:ext cx="116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CDS DATA ELEMENT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67000" y="2217964"/>
            <a:ext cx="457200" cy="1442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05400" y="2191434"/>
            <a:ext cx="1447800" cy="98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172200" y="30480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81897" y="3380600"/>
            <a:ext cx="3" cy="1343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53000" y="2476870"/>
            <a:ext cx="2209800" cy="2360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886200" y="2743200"/>
            <a:ext cx="2895600" cy="20943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38400" y="3048000"/>
            <a:ext cx="1981200" cy="609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75572" y="2953434"/>
            <a:ext cx="219723" cy="323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981200" y="2953434"/>
            <a:ext cx="1447800" cy="11613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33600" y="3276600"/>
            <a:ext cx="838200" cy="15609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267200" y="4580929"/>
            <a:ext cx="408372" cy="466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172200" y="4495800"/>
            <a:ext cx="685800" cy="5517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471386" y="5715000"/>
            <a:ext cx="21580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362200" y="3218765"/>
            <a:ext cx="4419600" cy="21914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33600" y="4724399"/>
            <a:ext cx="4572000" cy="762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057400" y="2679629"/>
            <a:ext cx="4572000" cy="18161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2554919" y="2518299"/>
            <a:ext cx="4074481" cy="56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219200" y="3380600"/>
            <a:ext cx="228600" cy="50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133600" y="4057095"/>
            <a:ext cx="2337786" cy="5238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981200" y="5177135"/>
            <a:ext cx="571500" cy="2330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581400" y="3048000"/>
            <a:ext cx="3048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359A2-D07B-4E42-9243-0DAA582DF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drawbacks of current approaches?</a:t>
            </a:r>
            <a:br>
              <a:rPr lang="en-US" dirty="0" smtClean="0"/>
            </a:br>
            <a:r>
              <a:rPr lang="en-US" dirty="0" smtClean="0"/>
              <a:t>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4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648749"/>
              </p:ext>
            </p:extLst>
          </p:nvPr>
        </p:nvGraphicFramePr>
        <p:xfrm>
          <a:off x="706183" y="1302111"/>
          <a:ext cx="7550800" cy="509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3200" y="1524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Research CDEs </a:t>
            </a:r>
            <a:r>
              <a:rPr lang="en-US" dirty="0" smtClean="0">
                <a:solidFill>
                  <a:prstClr val="black"/>
                </a:solidFill>
              </a:rPr>
              <a:t>= have up to all CDE Elements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2412457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EHR CDEs </a:t>
            </a:r>
            <a:r>
              <a:rPr lang="en-US" dirty="0">
                <a:solidFill>
                  <a:srgbClr val="7030A0"/>
                </a:solidFill>
              </a:rPr>
              <a:t>= the minimum required CDE Elements </a:t>
            </a:r>
            <a:r>
              <a:rPr lang="en-US" dirty="0" smtClean="0">
                <a:solidFill>
                  <a:srgbClr val="7030A0"/>
                </a:solidFill>
              </a:rPr>
              <a:t>(purple outline)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7000" y="46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-1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Potential Paths Forward: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/>
              <a:t>Harmonizing Data Elements for Multiple Use Cases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9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6" y="1369707"/>
            <a:ext cx="8975554" cy="47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600" y="1295400"/>
            <a:ext cx="2971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40" y="1669987"/>
            <a:ext cx="2971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5717" y="4038600"/>
            <a:ext cx="2971800" cy="1993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37" y="3534103"/>
            <a:ext cx="24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Research CDEs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730" y="5223641"/>
            <a:ext cx="24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eCQMs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6860" y="1295400"/>
            <a:ext cx="24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EHR Based CDEs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7000" y="46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-1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True Common Data Elements:</a:t>
            </a:r>
          </a:p>
          <a:p>
            <a:r>
              <a:rPr lang="en-US" dirty="0" smtClean="0"/>
              <a:t>Like Registries, Provide Unification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8741" y="3180160"/>
            <a:ext cx="2863909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Registries/CDEs</a:t>
            </a:r>
            <a:endParaRPr lang="en-US" sz="4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2743200"/>
            <a:ext cx="869891" cy="779473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35717" y="2919358"/>
            <a:ext cx="784395" cy="646189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62650" y="4288155"/>
            <a:ext cx="850841" cy="360045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60401" y="4152900"/>
            <a:ext cx="838340" cy="450093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2601" y="5592973"/>
            <a:ext cx="24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Agency/ Org  CDEs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4500" y="4339846"/>
            <a:ext cx="3467299" cy="1993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5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4" grpId="0"/>
      <p:bldP spid="13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Vision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2743200"/>
            <a:ext cx="2133600" cy="2133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9787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COMMON DATA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4178488"/>
            <a:ext cx="1371600" cy="1307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5431654"/>
            <a:ext cx="1295400" cy="1256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1878704"/>
            <a:ext cx="1295400" cy="12561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CQM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2800" y="3134894"/>
            <a:ext cx="1295400" cy="1256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EHR2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5000" y="5181600"/>
            <a:ext cx="1295400" cy="12561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EHR1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770" y="1142999"/>
            <a:ext cx="1565430" cy="139675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88926" y="685800"/>
            <a:ext cx="1511674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CLINICAL RESEARCH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34000" y="4724400"/>
            <a:ext cx="533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67400" y="3762989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34000" y="2260106"/>
            <a:ext cx="533400" cy="5592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1000" y="2133600"/>
            <a:ext cx="152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62200" y="2971800"/>
            <a:ext cx="914400" cy="3756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33600" y="4114800"/>
            <a:ext cx="10668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10000" y="4876800"/>
            <a:ext cx="311524" cy="5548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359A2-D07B-4E42-9243-0DAA582DF4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3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519</Words>
  <Application>Microsoft Macintosh PowerPoint</Application>
  <PresentationFormat>On-screen Show (4:3)</PresentationFormat>
  <Paragraphs>90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5_Office Theme</vt:lpstr>
      <vt:lpstr>Advancing Registries Through Common Data Elements</vt:lpstr>
      <vt:lpstr>Technical Debrief– CDEs: What is a CDE?</vt:lpstr>
      <vt:lpstr>Where do we find separately defined CDEs?</vt:lpstr>
      <vt:lpstr>What are the drawbacks of current approaches? Current State</vt:lpstr>
      <vt:lpstr>PowerPoint Presentation</vt:lpstr>
      <vt:lpstr>PowerPoint Presentation</vt:lpstr>
      <vt:lpstr>Future Vision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CDEs and eCQMS Syntactic Connections</dc:title>
  <dc:creator>Windows User</dc:creator>
  <cp:lastModifiedBy>LK HL</cp:lastModifiedBy>
  <cp:revision>132</cp:revision>
  <cp:lastPrinted>2015-08-17T15:14:25Z</cp:lastPrinted>
  <dcterms:created xsi:type="dcterms:W3CDTF">2015-08-11T13:55:39Z</dcterms:created>
  <dcterms:modified xsi:type="dcterms:W3CDTF">2016-07-25T18:00:16Z</dcterms:modified>
</cp:coreProperties>
</file>