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6"/>
  </p:notesMasterIdLst>
  <p:sldIdLst>
    <p:sldId id="256" r:id="rId2"/>
    <p:sldId id="268" r:id="rId3"/>
    <p:sldId id="271" r:id="rId4"/>
    <p:sldId id="258" r:id="rId5"/>
    <p:sldId id="269" r:id="rId6"/>
    <p:sldId id="259" r:id="rId7"/>
    <p:sldId id="260" r:id="rId8"/>
    <p:sldId id="261" r:id="rId9"/>
    <p:sldId id="270" r:id="rId10"/>
    <p:sldId id="262" r:id="rId11"/>
    <p:sldId id="263" r:id="rId12"/>
    <p:sldId id="264" r:id="rId13"/>
    <p:sldId id="26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ystal Price" initials="CP" lastIdx="1" clrIdx="0">
    <p:extLst>
      <p:ext uri="{19B8F6BF-5375-455C-9EA6-DF929625EA0E}">
        <p15:presenceInfo xmlns:p15="http://schemas.microsoft.com/office/powerpoint/2012/main" userId="S::chrystal.price@thepcpi.org::953ded50-6b12-4bc5-8a76-051ce8d145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1447" autoAdjust="0"/>
  </p:normalViewPr>
  <p:slideViewPr>
    <p:cSldViewPr snapToGrid="0">
      <p:cViewPr varScale="1">
        <p:scale>
          <a:sx n="58" d="100"/>
          <a:sy n="58" d="100"/>
        </p:scale>
        <p:origin x="99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ystal Price" userId="953ded50-6b12-4bc5-8a76-051ce8d1450c" providerId="ADAL" clId="{9F12FE2E-450E-4DAC-A799-350A37528D30}"/>
    <pc:docChg chg="custSel modSld">
      <pc:chgData name="Chrystal Price" userId="953ded50-6b12-4bc5-8a76-051ce8d1450c" providerId="ADAL" clId="{9F12FE2E-450E-4DAC-A799-350A37528D30}" dt="2019-02-27T16:50:33.284" v="28" actId="5793"/>
      <pc:docMkLst>
        <pc:docMk/>
      </pc:docMkLst>
      <pc:sldChg chg="modSp">
        <pc:chgData name="Chrystal Price" userId="953ded50-6b12-4bc5-8a76-051ce8d1450c" providerId="ADAL" clId="{9F12FE2E-450E-4DAC-A799-350A37528D30}" dt="2019-02-27T16:50:33.284" v="28" actId="5793"/>
        <pc:sldMkLst>
          <pc:docMk/>
          <pc:sldMk cId="555103264" sldId="268"/>
        </pc:sldMkLst>
        <pc:spChg chg="mod">
          <ac:chgData name="Chrystal Price" userId="953ded50-6b12-4bc5-8a76-051ce8d1450c" providerId="ADAL" clId="{9F12FE2E-450E-4DAC-A799-350A37528D30}" dt="2019-02-27T16:50:33.284" v="28" actId="5793"/>
          <ac:spMkLst>
            <pc:docMk/>
            <pc:sldMk cId="555103264" sldId="268"/>
            <ac:spMk id="3" creationId="{48D0C6AE-C6C5-4E12-A317-EC2EF2E7D9CC}"/>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25BEC0-C492-42F6-AF74-65E56604FF35}"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E80E868E-DBF1-4E9A-8B41-83F418674FA8}">
      <dgm:prSet/>
      <dgm:spPr/>
      <dgm:t>
        <a:bodyPr/>
        <a:lstStyle/>
        <a:p>
          <a:r>
            <a:rPr lang="en-US"/>
            <a:t>Through voluntary consensus, standardizing key common clinical data elements used across electronic health information systems and registries to reduce burden and cost</a:t>
          </a:r>
        </a:p>
      </dgm:t>
    </dgm:pt>
    <dgm:pt modelId="{D4C08282-1E14-47A1-B1DE-AEC4FCCFFA99}" type="parTrans" cxnId="{547A8A71-2338-4701-A70B-C2AA1F399BD3}">
      <dgm:prSet/>
      <dgm:spPr/>
      <dgm:t>
        <a:bodyPr/>
        <a:lstStyle/>
        <a:p>
          <a:endParaRPr lang="en-US"/>
        </a:p>
      </dgm:t>
    </dgm:pt>
    <dgm:pt modelId="{254BCDC0-AEBF-40FA-A6EF-424EAD0476DC}" type="sibTrans" cxnId="{547A8A71-2338-4701-A70B-C2AA1F399BD3}">
      <dgm:prSet/>
      <dgm:spPr/>
      <dgm:t>
        <a:bodyPr/>
        <a:lstStyle/>
        <a:p>
          <a:endParaRPr lang="en-US"/>
        </a:p>
      </dgm:t>
    </dgm:pt>
    <dgm:pt modelId="{721F3451-5434-4E2F-BE2D-99611BDBF3E9}">
      <dgm:prSet/>
      <dgm:spPr/>
      <dgm:t>
        <a:bodyPr/>
        <a:lstStyle/>
        <a:p>
          <a:r>
            <a:rPr lang="en-US"/>
            <a:t>Aid in providing the clinical backbone for population health by enabling patient matching</a:t>
          </a:r>
        </a:p>
      </dgm:t>
    </dgm:pt>
    <dgm:pt modelId="{D6C6CAB3-DC9A-4B7E-AD82-CAC4544D5864}" type="parTrans" cxnId="{E5F1D364-A82C-4538-BAD7-089E3747A4E0}">
      <dgm:prSet/>
      <dgm:spPr/>
      <dgm:t>
        <a:bodyPr/>
        <a:lstStyle/>
        <a:p>
          <a:endParaRPr lang="en-US"/>
        </a:p>
      </dgm:t>
    </dgm:pt>
    <dgm:pt modelId="{FA3DFABB-6623-4995-996B-3926AFDE24E6}" type="sibTrans" cxnId="{E5F1D364-A82C-4538-BAD7-089E3747A4E0}">
      <dgm:prSet/>
      <dgm:spPr/>
      <dgm:t>
        <a:bodyPr/>
        <a:lstStyle/>
        <a:p>
          <a:endParaRPr lang="en-US"/>
        </a:p>
      </dgm:t>
    </dgm:pt>
    <dgm:pt modelId="{6320DF03-7E89-488C-AB2C-9620157CF8BA}">
      <dgm:prSet/>
      <dgm:spPr/>
      <dgm:t>
        <a:bodyPr/>
        <a:lstStyle/>
        <a:p>
          <a:r>
            <a:rPr lang="en-US"/>
            <a:t>Creation of an HL7 FHIR implementation guide to be made available for registries and source data systems to implement, reducing registry data collection costs more broadly.</a:t>
          </a:r>
        </a:p>
      </dgm:t>
    </dgm:pt>
    <dgm:pt modelId="{211D807A-84FA-4ADF-8777-98CB5CA3A721}" type="parTrans" cxnId="{BC5E6CD6-3117-4DC8-8A82-311093499F08}">
      <dgm:prSet/>
      <dgm:spPr/>
      <dgm:t>
        <a:bodyPr/>
        <a:lstStyle/>
        <a:p>
          <a:endParaRPr lang="en-US"/>
        </a:p>
      </dgm:t>
    </dgm:pt>
    <dgm:pt modelId="{E8CF8371-618E-44BC-BDC3-B12C82A6C368}" type="sibTrans" cxnId="{BC5E6CD6-3117-4DC8-8A82-311093499F08}">
      <dgm:prSet/>
      <dgm:spPr/>
      <dgm:t>
        <a:bodyPr/>
        <a:lstStyle/>
        <a:p>
          <a:endParaRPr lang="en-US"/>
        </a:p>
      </dgm:t>
    </dgm:pt>
    <dgm:pt modelId="{02BF2A04-7650-4A81-8C5D-AC09A6CA1FA0}">
      <dgm:prSet/>
      <dgm:spPr/>
      <dgm:t>
        <a:bodyPr/>
        <a:lstStyle/>
        <a:p>
          <a:r>
            <a:rPr lang="en-US"/>
            <a:t>Providing a consensus-based standard for national/international data collection </a:t>
          </a:r>
        </a:p>
      </dgm:t>
    </dgm:pt>
    <dgm:pt modelId="{520E9FBC-AC57-4842-8D87-4B2F28823A02}" type="parTrans" cxnId="{A5A23D63-B01F-4F79-96CE-8109E221EBF4}">
      <dgm:prSet/>
      <dgm:spPr/>
      <dgm:t>
        <a:bodyPr/>
        <a:lstStyle/>
        <a:p>
          <a:endParaRPr lang="en-US"/>
        </a:p>
      </dgm:t>
    </dgm:pt>
    <dgm:pt modelId="{B8B3ED89-8656-4CB7-B68C-2059C9ED2BBC}" type="sibTrans" cxnId="{A5A23D63-B01F-4F79-96CE-8109E221EBF4}">
      <dgm:prSet/>
      <dgm:spPr/>
      <dgm:t>
        <a:bodyPr/>
        <a:lstStyle/>
        <a:p>
          <a:endParaRPr lang="en-US"/>
        </a:p>
      </dgm:t>
    </dgm:pt>
    <dgm:pt modelId="{D7D38D15-8D94-4B91-917D-3BFFA9480228}" type="pres">
      <dgm:prSet presAssocID="{5B25BEC0-C492-42F6-AF74-65E56604FF35}" presName="root" presStyleCnt="0">
        <dgm:presLayoutVars>
          <dgm:dir/>
          <dgm:resizeHandles val="exact"/>
        </dgm:presLayoutVars>
      </dgm:prSet>
      <dgm:spPr/>
    </dgm:pt>
    <dgm:pt modelId="{B98D5795-6174-4FEC-88A0-52FF21C9C493}" type="pres">
      <dgm:prSet presAssocID="{E80E868E-DBF1-4E9A-8B41-83F418674FA8}" presName="compNode" presStyleCnt="0"/>
      <dgm:spPr/>
    </dgm:pt>
    <dgm:pt modelId="{6A9E2BC1-979E-41EC-B9DD-F96304CE702F}" type="pres">
      <dgm:prSet presAssocID="{E80E868E-DBF1-4E9A-8B41-83F418674FA8}" presName="bgRect" presStyleLbl="bgShp" presStyleIdx="0" presStyleCnt="4"/>
      <dgm:spPr/>
    </dgm:pt>
    <dgm:pt modelId="{D3D45196-1541-4C9C-AF78-E963527E0C43}" type="pres">
      <dgm:prSet presAssocID="{E80E868E-DBF1-4E9A-8B41-83F418674FA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54EA08C1-ACF4-466C-9EB4-71529DBD908B}" type="pres">
      <dgm:prSet presAssocID="{E80E868E-DBF1-4E9A-8B41-83F418674FA8}" presName="spaceRect" presStyleCnt="0"/>
      <dgm:spPr/>
    </dgm:pt>
    <dgm:pt modelId="{F682AF7F-CE46-4C47-A787-CC8333E06276}" type="pres">
      <dgm:prSet presAssocID="{E80E868E-DBF1-4E9A-8B41-83F418674FA8}" presName="parTx" presStyleLbl="revTx" presStyleIdx="0" presStyleCnt="4">
        <dgm:presLayoutVars>
          <dgm:chMax val="0"/>
          <dgm:chPref val="0"/>
        </dgm:presLayoutVars>
      </dgm:prSet>
      <dgm:spPr/>
    </dgm:pt>
    <dgm:pt modelId="{C86C7026-5BE3-40B7-8C3A-749AD1BF406E}" type="pres">
      <dgm:prSet presAssocID="{254BCDC0-AEBF-40FA-A6EF-424EAD0476DC}" presName="sibTrans" presStyleCnt="0"/>
      <dgm:spPr/>
    </dgm:pt>
    <dgm:pt modelId="{1DE87DBA-0140-48E5-ABFA-1437838E388F}" type="pres">
      <dgm:prSet presAssocID="{721F3451-5434-4E2F-BE2D-99611BDBF3E9}" presName="compNode" presStyleCnt="0"/>
      <dgm:spPr/>
    </dgm:pt>
    <dgm:pt modelId="{53E95430-47ED-4BB8-AD76-BE4FF92F2014}" type="pres">
      <dgm:prSet presAssocID="{721F3451-5434-4E2F-BE2D-99611BDBF3E9}" presName="bgRect" presStyleLbl="bgShp" presStyleIdx="1" presStyleCnt="4"/>
      <dgm:spPr/>
    </dgm:pt>
    <dgm:pt modelId="{CC0A6AB2-C43C-4311-A404-47E16A7D6DEA}" type="pres">
      <dgm:prSet presAssocID="{721F3451-5434-4E2F-BE2D-99611BDBF3E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9BFD7DB8-C5CE-4E24-B956-ADEBB5F3FC3F}" type="pres">
      <dgm:prSet presAssocID="{721F3451-5434-4E2F-BE2D-99611BDBF3E9}" presName="spaceRect" presStyleCnt="0"/>
      <dgm:spPr/>
    </dgm:pt>
    <dgm:pt modelId="{653AB9C7-5BE9-46EA-9B6C-A67B178E5B3F}" type="pres">
      <dgm:prSet presAssocID="{721F3451-5434-4E2F-BE2D-99611BDBF3E9}" presName="parTx" presStyleLbl="revTx" presStyleIdx="1" presStyleCnt="4">
        <dgm:presLayoutVars>
          <dgm:chMax val="0"/>
          <dgm:chPref val="0"/>
        </dgm:presLayoutVars>
      </dgm:prSet>
      <dgm:spPr/>
    </dgm:pt>
    <dgm:pt modelId="{719C58D9-3662-4271-9523-88B81FE2A1E0}" type="pres">
      <dgm:prSet presAssocID="{FA3DFABB-6623-4995-996B-3926AFDE24E6}" presName="sibTrans" presStyleCnt="0"/>
      <dgm:spPr/>
    </dgm:pt>
    <dgm:pt modelId="{870E2011-A25B-4940-A829-D896CCD2BE52}" type="pres">
      <dgm:prSet presAssocID="{6320DF03-7E89-488C-AB2C-9620157CF8BA}" presName="compNode" presStyleCnt="0"/>
      <dgm:spPr/>
    </dgm:pt>
    <dgm:pt modelId="{D4173147-4EC4-4610-B2AB-A428FDE9187C}" type="pres">
      <dgm:prSet presAssocID="{6320DF03-7E89-488C-AB2C-9620157CF8BA}" presName="bgRect" presStyleLbl="bgShp" presStyleIdx="2" presStyleCnt="4"/>
      <dgm:spPr/>
    </dgm:pt>
    <dgm:pt modelId="{8A6CC311-43A1-4C07-B3F2-59D62A81678F}" type="pres">
      <dgm:prSet presAssocID="{6320DF03-7E89-488C-AB2C-9620157CF8B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6ADA73E9-4756-4238-8210-C9C98703318F}" type="pres">
      <dgm:prSet presAssocID="{6320DF03-7E89-488C-AB2C-9620157CF8BA}" presName="spaceRect" presStyleCnt="0"/>
      <dgm:spPr/>
    </dgm:pt>
    <dgm:pt modelId="{63969F01-5391-4D74-AB51-96B66D843EC1}" type="pres">
      <dgm:prSet presAssocID="{6320DF03-7E89-488C-AB2C-9620157CF8BA}" presName="parTx" presStyleLbl="revTx" presStyleIdx="2" presStyleCnt="4">
        <dgm:presLayoutVars>
          <dgm:chMax val="0"/>
          <dgm:chPref val="0"/>
        </dgm:presLayoutVars>
      </dgm:prSet>
      <dgm:spPr/>
    </dgm:pt>
    <dgm:pt modelId="{6A60C0C6-855B-49F7-AA93-025FD68E403A}" type="pres">
      <dgm:prSet presAssocID="{E8CF8371-618E-44BC-BDC3-B12C82A6C368}" presName="sibTrans" presStyleCnt="0"/>
      <dgm:spPr/>
    </dgm:pt>
    <dgm:pt modelId="{1E13A595-5C80-4177-A8CB-A8A243621619}" type="pres">
      <dgm:prSet presAssocID="{02BF2A04-7650-4A81-8C5D-AC09A6CA1FA0}" presName="compNode" presStyleCnt="0"/>
      <dgm:spPr/>
    </dgm:pt>
    <dgm:pt modelId="{41AD1F43-6E5A-42CC-B69C-BDB2F472D1A9}" type="pres">
      <dgm:prSet presAssocID="{02BF2A04-7650-4A81-8C5D-AC09A6CA1FA0}" presName="bgRect" presStyleLbl="bgShp" presStyleIdx="3" presStyleCnt="4"/>
      <dgm:spPr/>
    </dgm:pt>
    <dgm:pt modelId="{AD5A4890-A887-416A-912C-445C6BC9264B}" type="pres">
      <dgm:prSet presAssocID="{02BF2A04-7650-4A81-8C5D-AC09A6CA1FA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5EF4A523-E51C-4ED6-97A8-BC6C992AFE25}" type="pres">
      <dgm:prSet presAssocID="{02BF2A04-7650-4A81-8C5D-AC09A6CA1FA0}" presName="spaceRect" presStyleCnt="0"/>
      <dgm:spPr/>
    </dgm:pt>
    <dgm:pt modelId="{D6E35C0E-98D5-4B92-9571-67757D391392}" type="pres">
      <dgm:prSet presAssocID="{02BF2A04-7650-4A81-8C5D-AC09A6CA1FA0}" presName="parTx" presStyleLbl="revTx" presStyleIdx="3" presStyleCnt="4">
        <dgm:presLayoutVars>
          <dgm:chMax val="0"/>
          <dgm:chPref val="0"/>
        </dgm:presLayoutVars>
      </dgm:prSet>
      <dgm:spPr/>
    </dgm:pt>
  </dgm:ptLst>
  <dgm:cxnLst>
    <dgm:cxn modelId="{367E2C1A-711B-4132-9E7A-FF8C07C6194F}" type="presOf" srcId="{721F3451-5434-4E2F-BE2D-99611BDBF3E9}" destId="{653AB9C7-5BE9-46EA-9B6C-A67B178E5B3F}" srcOrd="0" destOrd="0" presId="urn:microsoft.com/office/officeart/2018/2/layout/IconVerticalSolidList"/>
    <dgm:cxn modelId="{33180425-5216-42DC-92AE-2CDC6C07CD59}" type="presOf" srcId="{E80E868E-DBF1-4E9A-8B41-83F418674FA8}" destId="{F682AF7F-CE46-4C47-A787-CC8333E06276}" srcOrd="0" destOrd="0" presId="urn:microsoft.com/office/officeart/2018/2/layout/IconVerticalSolidList"/>
    <dgm:cxn modelId="{A5A23D63-B01F-4F79-96CE-8109E221EBF4}" srcId="{5B25BEC0-C492-42F6-AF74-65E56604FF35}" destId="{02BF2A04-7650-4A81-8C5D-AC09A6CA1FA0}" srcOrd="3" destOrd="0" parTransId="{520E9FBC-AC57-4842-8D87-4B2F28823A02}" sibTransId="{B8B3ED89-8656-4CB7-B68C-2059C9ED2BBC}"/>
    <dgm:cxn modelId="{E5F1D364-A82C-4538-BAD7-089E3747A4E0}" srcId="{5B25BEC0-C492-42F6-AF74-65E56604FF35}" destId="{721F3451-5434-4E2F-BE2D-99611BDBF3E9}" srcOrd="1" destOrd="0" parTransId="{D6C6CAB3-DC9A-4B7E-AD82-CAC4544D5864}" sibTransId="{FA3DFABB-6623-4995-996B-3926AFDE24E6}"/>
    <dgm:cxn modelId="{F8CEB248-EBD1-4A71-95F4-3566ADBABCA2}" type="presOf" srcId="{02BF2A04-7650-4A81-8C5D-AC09A6CA1FA0}" destId="{D6E35C0E-98D5-4B92-9571-67757D391392}" srcOrd="0" destOrd="0" presId="urn:microsoft.com/office/officeart/2018/2/layout/IconVerticalSolidList"/>
    <dgm:cxn modelId="{547A8A71-2338-4701-A70B-C2AA1F399BD3}" srcId="{5B25BEC0-C492-42F6-AF74-65E56604FF35}" destId="{E80E868E-DBF1-4E9A-8B41-83F418674FA8}" srcOrd="0" destOrd="0" parTransId="{D4C08282-1E14-47A1-B1DE-AEC4FCCFFA99}" sibTransId="{254BCDC0-AEBF-40FA-A6EF-424EAD0476DC}"/>
    <dgm:cxn modelId="{8AF284C1-72FC-4203-BC88-B01CDB120138}" type="presOf" srcId="{6320DF03-7E89-488C-AB2C-9620157CF8BA}" destId="{63969F01-5391-4D74-AB51-96B66D843EC1}" srcOrd="0" destOrd="0" presId="urn:microsoft.com/office/officeart/2018/2/layout/IconVerticalSolidList"/>
    <dgm:cxn modelId="{BC5E6CD6-3117-4DC8-8A82-311093499F08}" srcId="{5B25BEC0-C492-42F6-AF74-65E56604FF35}" destId="{6320DF03-7E89-488C-AB2C-9620157CF8BA}" srcOrd="2" destOrd="0" parTransId="{211D807A-84FA-4ADF-8777-98CB5CA3A721}" sibTransId="{E8CF8371-618E-44BC-BDC3-B12C82A6C368}"/>
    <dgm:cxn modelId="{3CB772D6-C39F-41C3-B521-8ECC2E0B819A}" type="presOf" srcId="{5B25BEC0-C492-42F6-AF74-65E56604FF35}" destId="{D7D38D15-8D94-4B91-917D-3BFFA9480228}" srcOrd="0" destOrd="0" presId="urn:microsoft.com/office/officeart/2018/2/layout/IconVerticalSolidList"/>
    <dgm:cxn modelId="{21302DE9-C270-451C-AEB1-9EC7681F3F01}" type="presParOf" srcId="{D7D38D15-8D94-4B91-917D-3BFFA9480228}" destId="{B98D5795-6174-4FEC-88A0-52FF21C9C493}" srcOrd="0" destOrd="0" presId="urn:microsoft.com/office/officeart/2018/2/layout/IconVerticalSolidList"/>
    <dgm:cxn modelId="{CD8B5296-66F3-4B8B-9DFD-508D9060D963}" type="presParOf" srcId="{B98D5795-6174-4FEC-88A0-52FF21C9C493}" destId="{6A9E2BC1-979E-41EC-B9DD-F96304CE702F}" srcOrd="0" destOrd="0" presId="urn:microsoft.com/office/officeart/2018/2/layout/IconVerticalSolidList"/>
    <dgm:cxn modelId="{1C0E40E4-0018-4AC1-9651-899E5C2AC627}" type="presParOf" srcId="{B98D5795-6174-4FEC-88A0-52FF21C9C493}" destId="{D3D45196-1541-4C9C-AF78-E963527E0C43}" srcOrd="1" destOrd="0" presId="urn:microsoft.com/office/officeart/2018/2/layout/IconVerticalSolidList"/>
    <dgm:cxn modelId="{72C7F8E0-75E9-463A-82CD-2E7FFD79F72F}" type="presParOf" srcId="{B98D5795-6174-4FEC-88A0-52FF21C9C493}" destId="{54EA08C1-ACF4-466C-9EB4-71529DBD908B}" srcOrd="2" destOrd="0" presId="urn:microsoft.com/office/officeart/2018/2/layout/IconVerticalSolidList"/>
    <dgm:cxn modelId="{D3D0E5E9-B627-4749-A664-A0C3C195B9EE}" type="presParOf" srcId="{B98D5795-6174-4FEC-88A0-52FF21C9C493}" destId="{F682AF7F-CE46-4C47-A787-CC8333E06276}" srcOrd="3" destOrd="0" presId="urn:microsoft.com/office/officeart/2018/2/layout/IconVerticalSolidList"/>
    <dgm:cxn modelId="{608DBBC6-5D34-47AC-9517-0B95BA52A7DE}" type="presParOf" srcId="{D7D38D15-8D94-4B91-917D-3BFFA9480228}" destId="{C86C7026-5BE3-40B7-8C3A-749AD1BF406E}" srcOrd="1" destOrd="0" presId="urn:microsoft.com/office/officeart/2018/2/layout/IconVerticalSolidList"/>
    <dgm:cxn modelId="{3185C9B1-422C-4061-9DB7-995C6A67F702}" type="presParOf" srcId="{D7D38D15-8D94-4B91-917D-3BFFA9480228}" destId="{1DE87DBA-0140-48E5-ABFA-1437838E388F}" srcOrd="2" destOrd="0" presId="urn:microsoft.com/office/officeart/2018/2/layout/IconVerticalSolidList"/>
    <dgm:cxn modelId="{48034606-B1B5-40AE-AC32-018DE49F2D49}" type="presParOf" srcId="{1DE87DBA-0140-48E5-ABFA-1437838E388F}" destId="{53E95430-47ED-4BB8-AD76-BE4FF92F2014}" srcOrd="0" destOrd="0" presId="urn:microsoft.com/office/officeart/2018/2/layout/IconVerticalSolidList"/>
    <dgm:cxn modelId="{06D35ECA-66CD-4C06-A016-4301B2A886DC}" type="presParOf" srcId="{1DE87DBA-0140-48E5-ABFA-1437838E388F}" destId="{CC0A6AB2-C43C-4311-A404-47E16A7D6DEA}" srcOrd="1" destOrd="0" presId="urn:microsoft.com/office/officeart/2018/2/layout/IconVerticalSolidList"/>
    <dgm:cxn modelId="{FED12B48-E8B0-424C-90ED-8CA173460D8B}" type="presParOf" srcId="{1DE87DBA-0140-48E5-ABFA-1437838E388F}" destId="{9BFD7DB8-C5CE-4E24-B956-ADEBB5F3FC3F}" srcOrd="2" destOrd="0" presId="urn:microsoft.com/office/officeart/2018/2/layout/IconVerticalSolidList"/>
    <dgm:cxn modelId="{8BEBA3F4-23D6-43B1-8DD4-0D5DD03072A7}" type="presParOf" srcId="{1DE87DBA-0140-48E5-ABFA-1437838E388F}" destId="{653AB9C7-5BE9-46EA-9B6C-A67B178E5B3F}" srcOrd="3" destOrd="0" presId="urn:microsoft.com/office/officeart/2018/2/layout/IconVerticalSolidList"/>
    <dgm:cxn modelId="{6A7E4598-380A-42C8-93EA-FAB31823C041}" type="presParOf" srcId="{D7D38D15-8D94-4B91-917D-3BFFA9480228}" destId="{719C58D9-3662-4271-9523-88B81FE2A1E0}" srcOrd="3" destOrd="0" presId="urn:microsoft.com/office/officeart/2018/2/layout/IconVerticalSolidList"/>
    <dgm:cxn modelId="{A358C2B6-CEF1-4517-A54B-E19A395925AD}" type="presParOf" srcId="{D7D38D15-8D94-4B91-917D-3BFFA9480228}" destId="{870E2011-A25B-4940-A829-D896CCD2BE52}" srcOrd="4" destOrd="0" presId="urn:microsoft.com/office/officeart/2018/2/layout/IconVerticalSolidList"/>
    <dgm:cxn modelId="{7D85BFBE-6822-46BB-B7D2-E81F6762A4F4}" type="presParOf" srcId="{870E2011-A25B-4940-A829-D896CCD2BE52}" destId="{D4173147-4EC4-4610-B2AB-A428FDE9187C}" srcOrd="0" destOrd="0" presId="urn:microsoft.com/office/officeart/2018/2/layout/IconVerticalSolidList"/>
    <dgm:cxn modelId="{B76F03DF-D688-4DB0-AF16-6222BA033758}" type="presParOf" srcId="{870E2011-A25B-4940-A829-D896CCD2BE52}" destId="{8A6CC311-43A1-4C07-B3F2-59D62A81678F}" srcOrd="1" destOrd="0" presId="urn:microsoft.com/office/officeart/2018/2/layout/IconVerticalSolidList"/>
    <dgm:cxn modelId="{2F22F124-C482-4F2A-985B-7E259892C263}" type="presParOf" srcId="{870E2011-A25B-4940-A829-D896CCD2BE52}" destId="{6ADA73E9-4756-4238-8210-C9C98703318F}" srcOrd="2" destOrd="0" presId="urn:microsoft.com/office/officeart/2018/2/layout/IconVerticalSolidList"/>
    <dgm:cxn modelId="{D96A4F18-8793-41E6-9511-CCB840423791}" type="presParOf" srcId="{870E2011-A25B-4940-A829-D896CCD2BE52}" destId="{63969F01-5391-4D74-AB51-96B66D843EC1}" srcOrd="3" destOrd="0" presId="urn:microsoft.com/office/officeart/2018/2/layout/IconVerticalSolidList"/>
    <dgm:cxn modelId="{2C4FA3D4-4632-442F-900C-9C83CC74F1BE}" type="presParOf" srcId="{D7D38D15-8D94-4B91-917D-3BFFA9480228}" destId="{6A60C0C6-855B-49F7-AA93-025FD68E403A}" srcOrd="5" destOrd="0" presId="urn:microsoft.com/office/officeart/2018/2/layout/IconVerticalSolidList"/>
    <dgm:cxn modelId="{5A9042FD-BD87-4373-AB97-FE33D31905D6}" type="presParOf" srcId="{D7D38D15-8D94-4B91-917D-3BFFA9480228}" destId="{1E13A595-5C80-4177-A8CB-A8A243621619}" srcOrd="6" destOrd="0" presId="urn:microsoft.com/office/officeart/2018/2/layout/IconVerticalSolidList"/>
    <dgm:cxn modelId="{DB808168-10FF-489E-A9FF-071AD3BE4CBF}" type="presParOf" srcId="{1E13A595-5C80-4177-A8CB-A8A243621619}" destId="{41AD1F43-6E5A-42CC-B69C-BDB2F472D1A9}" srcOrd="0" destOrd="0" presId="urn:microsoft.com/office/officeart/2018/2/layout/IconVerticalSolidList"/>
    <dgm:cxn modelId="{EE5EBDEF-1B30-48BE-AAF6-C6E5A56284EB}" type="presParOf" srcId="{1E13A595-5C80-4177-A8CB-A8A243621619}" destId="{AD5A4890-A887-416A-912C-445C6BC9264B}" srcOrd="1" destOrd="0" presId="urn:microsoft.com/office/officeart/2018/2/layout/IconVerticalSolidList"/>
    <dgm:cxn modelId="{ECA08CAD-19EC-48F2-9AAE-BEC1236C6216}" type="presParOf" srcId="{1E13A595-5C80-4177-A8CB-A8A243621619}" destId="{5EF4A523-E51C-4ED6-97A8-BC6C992AFE25}" srcOrd="2" destOrd="0" presId="urn:microsoft.com/office/officeart/2018/2/layout/IconVerticalSolidList"/>
    <dgm:cxn modelId="{C6E8F02F-02B9-41DB-8FBC-637734AF1B74}" type="presParOf" srcId="{1E13A595-5C80-4177-A8CB-A8A243621619}" destId="{D6E35C0E-98D5-4B92-9571-67757D39139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F58C57-6AE0-474A-904B-5E481C124558}" type="doc">
      <dgm:prSet loTypeId="urn:microsoft.com/office/officeart/2017/3/layout/DropPinTimeline" loCatId="process" qsTypeId="urn:microsoft.com/office/officeart/2005/8/quickstyle/simple5" qsCatId="simple" csTypeId="urn:microsoft.com/office/officeart/2005/8/colors/colorful1" csCatId="colorful" phldr="1"/>
      <dgm:spPr/>
      <dgm:t>
        <a:bodyPr/>
        <a:lstStyle/>
        <a:p>
          <a:endParaRPr lang="en-US"/>
        </a:p>
      </dgm:t>
    </dgm:pt>
    <dgm:pt modelId="{D18409BB-0ABC-48E7-8428-CCB3959B6A29}">
      <dgm:prSet/>
      <dgm:spPr/>
      <dgm:t>
        <a:bodyPr/>
        <a:lstStyle/>
        <a:p>
          <a:pPr>
            <a:defRPr b="1"/>
          </a:pPr>
          <a:r>
            <a:rPr lang="en-US"/>
            <a:t>Ongoing</a:t>
          </a:r>
        </a:p>
      </dgm:t>
    </dgm:pt>
    <dgm:pt modelId="{547DD9DE-0229-4CC2-8920-F39EB4E99205}" type="parTrans" cxnId="{75BDC0CA-6726-47C1-A224-BFDFB58E7294}">
      <dgm:prSet/>
      <dgm:spPr/>
      <dgm:t>
        <a:bodyPr/>
        <a:lstStyle/>
        <a:p>
          <a:endParaRPr lang="en-US"/>
        </a:p>
      </dgm:t>
    </dgm:pt>
    <dgm:pt modelId="{AB19793E-FF69-4E89-9D04-BD89348DFC9B}" type="sibTrans" cxnId="{75BDC0CA-6726-47C1-A224-BFDFB58E7294}">
      <dgm:prSet/>
      <dgm:spPr/>
      <dgm:t>
        <a:bodyPr/>
        <a:lstStyle/>
        <a:p>
          <a:endParaRPr lang="en-US"/>
        </a:p>
      </dgm:t>
    </dgm:pt>
    <dgm:pt modelId="{C65478CF-109E-490E-9795-DB7BB99F0D4A}">
      <dgm:prSet/>
      <dgm:spPr/>
      <dgm:t>
        <a:bodyPr/>
        <a:lstStyle/>
        <a:p>
          <a:r>
            <a:rPr lang="en-US"/>
            <a:t>Search for modeling funding</a:t>
          </a:r>
        </a:p>
      </dgm:t>
    </dgm:pt>
    <dgm:pt modelId="{2C84ACFD-CBE0-4F14-A541-6FF5B84C46E4}" type="parTrans" cxnId="{379C0BB5-9F52-49DE-B226-40B6341BCC23}">
      <dgm:prSet/>
      <dgm:spPr/>
      <dgm:t>
        <a:bodyPr/>
        <a:lstStyle/>
        <a:p>
          <a:endParaRPr lang="en-US"/>
        </a:p>
      </dgm:t>
    </dgm:pt>
    <dgm:pt modelId="{268EF45B-958A-4DD2-81C3-797BF5B2308F}" type="sibTrans" cxnId="{379C0BB5-9F52-49DE-B226-40B6341BCC23}">
      <dgm:prSet/>
      <dgm:spPr/>
      <dgm:t>
        <a:bodyPr/>
        <a:lstStyle/>
        <a:p>
          <a:endParaRPr lang="en-US"/>
        </a:p>
      </dgm:t>
    </dgm:pt>
    <dgm:pt modelId="{40B42772-A862-4EB2-B5E9-2620527080A5}">
      <dgm:prSet/>
      <dgm:spPr/>
      <dgm:t>
        <a:bodyPr/>
        <a:lstStyle/>
        <a:p>
          <a:r>
            <a:rPr lang="en-US" dirty="0"/>
            <a:t>Search for pilot funding</a:t>
          </a:r>
        </a:p>
      </dgm:t>
    </dgm:pt>
    <dgm:pt modelId="{1B75E311-047D-4570-AC40-E4D6CD4EAC4A}" type="parTrans" cxnId="{B9C1DC9F-6BD4-4899-9560-E796A17FE2A7}">
      <dgm:prSet/>
      <dgm:spPr/>
      <dgm:t>
        <a:bodyPr/>
        <a:lstStyle/>
        <a:p>
          <a:endParaRPr lang="en-US"/>
        </a:p>
      </dgm:t>
    </dgm:pt>
    <dgm:pt modelId="{097753B0-9291-486F-A8D9-ED58D5518507}" type="sibTrans" cxnId="{B9C1DC9F-6BD4-4899-9560-E796A17FE2A7}">
      <dgm:prSet/>
      <dgm:spPr/>
      <dgm:t>
        <a:bodyPr/>
        <a:lstStyle/>
        <a:p>
          <a:endParaRPr lang="en-US"/>
        </a:p>
      </dgm:t>
    </dgm:pt>
    <dgm:pt modelId="{CE1D2ECD-B441-4653-8CF9-A8B1AEF71B62}">
      <dgm:prSet/>
      <dgm:spPr/>
      <dgm:t>
        <a:bodyPr/>
        <a:lstStyle/>
        <a:p>
          <a:pPr>
            <a:defRPr b="1"/>
          </a:pPr>
          <a:r>
            <a:rPr lang="en-US"/>
            <a:t>Early 2018</a:t>
          </a:r>
        </a:p>
      </dgm:t>
    </dgm:pt>
    <dgm:pt modelId="{28B70CB8-CBDF-4FDE-9F80-58B2304272A0}" type="parTrans" cxnId="{16F80567-E635-4235-9D5D-929ABA4A44CB}">
      <dgm:prSet/>
      <dgm:spPr/>
      <dgm:t>
        <a:bodyPr/>
        <a:lstStyle/>
        <a:p>
          <a:endParaRPr lang="en-US"/>
        </a:p>
      </dgm:t>
    </dgm:pt>
    <dgm:pt modelId="{091D1003-8523-4FA7-918B-95C6D0693DCF}" type="sibTrans" cxnId="{16F80567-E635-4235-9D5D-929ABA4A44CB}">
      <dgm:prSet/>
      <dgm:spPr/>
      <dgm:t>
        <a:bodyPr/>
        <a:lstStyle/>
        <a:p>
          <a:endParaRPr lang="en-US"/>
        </a:p>
      </dgm:t>
    </dgm:pt>
    <dgm:pt modelId="{E49DE274-3F15-4D10-824C-BA3DAF4FA7A1}">
      <dgm:prSet/>
      <dgm:spPr/>
      <dgm:t>
        <a:bodyPr/>
        <a:lstStyle/>
        <a:p>
          <a:pPr>
            <a:defRPr b="1"/>
          </a:pPr>
          <a:r>
            <a:rPr lang="en-US"/>
            <a:t>Mid 2018</a:t>
          </a:r>
        </a:p>
      </dgm:t>
    </dgm:pt>
    <dgm:pt modelId="{1170AD55-25FC-492A-BC40-2AA5F41B06B5}" type="parTrans" cxnId="{4E3091ED-AECA-4E7E-BECB-0C442E2CECA4}">
      <dgm:prSet/>
      <dgm:spPr/>
      <dgm:t>
        <a:bodyPr/>
        <a:lstStyle/>
        <a:p>
          <a:endParaRPr lang="en-US"/>
        </a:p>
      </dgm:t>
    </dgm:pt>
    <dgm:pt modelId="{D4C26830-FFB0-4F2A-A39D-772A0A146282}" type="sibTrans" cxnId="{4E3091ED-AECA-4E7E-BECB-0C442E2CECA4}">
      <dgm:prSet/>
      <dgm:spPr/>
      <dgm:t>
        <a:bodyPr/>
        <a:lstStyle/>
        <a:p>
          <a:endParaRPr lang="en-US"/>
        </a:p>
      </dgm:t>
    </dgm:pt>
    <dgm:pt modelId="{BE8E74A5-07D5-427C-A950-C466EB139140}">
      <dgm:prSet/>
      <dgm:spPr/>
      <dgm:t>
        <a:bodyPr/>
        <a:lstStyle/>
        <a:p>
          <a:r>
            <a:rPr lang="en-US"/>
            <a:t>Create specs (XLS) for this list of CDEs</a:t>
          </a:r>
        </a:p>
      </dgm:t>
    </dgm:pt>
    <dgm:pt modelId="{0193DEEE-4B9A-4FE1-ACA6-CD0C6371647D}" type="parTrans" cxnId="{B195A8FE-41BE-4BEE-A389-6488BF795175}">
      <dgm:prSet/>
      <dgm:spPr/>
      <dgm:t>
        <a:bodyPr/>
        <a:lstStyle/>
        <a:p>
          <a:endParaRPr lang="en-US"/>
        </a:p>
      </dgm:t>
    </dgm:pt>
    <dgm:pt modelId="{A15A44F2-650C-4D2C-A21C-78637C886A44}" type="sibTrans" cxnId="{B195A8FE-41BE-4BEE-A389-6488BF795175}">
      <dgm:prSet/>
      <dgm:spPr/>
      <dgm:t>
        <a:bodyPr/>
        <a:lstStyle/>
        <a:p>
          <a:endParaRPr lang="en-US"/>
        </a:p>
      </dgm:t>
    </dgm:pt>
    <dgm:pt modelId="{382478C0-C6E3-4ECD-AB8A-CC7CB8D40570}">
      <dgm:prSet/>
      <dgm:spPr/>
      <dgm:t>
        <a:bodyPr/>
        <a:lstStyle/>
        <a:p>
          <a:pPr>
            <a:defRPr b="1"/>
          </a:pPr>
          <a:r>
            <a:rPr lang="en-US"/>
            <a:t>Late 2019</a:t>
          </a:r>
        </a:p>
      </dgm:t>
    </dgm:pt>
    <dgm:pt modelId="{ED8F590E-5329-4773-B0F2-0BEAD1BD63C4}" type="parTrans" cxnId="{8DD8C4A4-B912-4EB2-BE05-11214BBEAC1E}">
      <dgm:prSet/>
      <dgm:spPr/>
      <dgm:t>
        <a:bodyPr/>
        <a:lstStyle/>
        <a:p>
          <a:endParaRPr lang="en-US"/>
        </a:p>
      </dgm:t>
    </dgm:pt>
    <dgm:pt modelId="{10876225-BC70-44F4-BCCC-5F86395EF5E6}" type="sibTrans" cxnId="{8DD8C4A4-B912-4EB2-BE05-11214BBEAC1E}">
      <dgm:prSet/>
      <dgm:spPr/>
      <dgm:t>
        <a:bodyPr/>
        <a:lstStyle/>
        <a:p>
          <a:endParaRPr lang="en-US"/>
        </a:p>
      </dgm:t>
    </dgm:pt>
    <dgm:pt modelId="{A39FF17B-D1F6-4ECF-BDBE-19128557D89C}">
      <dgm:prSet/>
      <dgm:spPr/>
      <dgm:t>
        <a:bodyPr/>
        <a:lstStyle/>
        <a:p>
          <a:r>
            <a:rPr lang="en-US"/>
            <a:t>Initial set of CDEs developed in collaboration with </a:t>
          </a:r>
          <a:r>
            <a:rPr lang="en-US" err="1"/>
            <a:t>MDEpiNet</a:t>
          </a:r>
          <a:endParaRPr lang="en-US"/>
        </a:p>
        <a:p>
          <a:r>
            <a:rPr lang="en-US"/>
            <a:t>Convened </a:t>
          </a:r>
          <a:r>
            <a:rPr lang="en-US" err="1"/>
            <a:t>RoF</a:t>
          </a:r>
          <a:r>
            <a:rPr lang="en-US"/>
            <a:t> working meeting to give feedback to the CDEs.</a:t>
          </a:r>
        </a:p>
        <a:p>
          <a:endParaRPr lang="en-US"/>
        </a:p>
      </dgm:t>
    </dgm:pt>
    <dgm:pt modelId="{4162A799-4E2A-49DB-8AD5-735B0D8EE190}" type="parTrans" cxnId="{FFD06216-9855-4196-B050-5DA4EB236574}">
      <dgm:prSet/>
      <dgm:spPr/>
      <dgm:t>
        <a:bodyPr/>
        <a:lstStyle/>
        <a:p>
          <a:endParaRPr lang="en-US"/>
        </a:p>
      </dgm:t>
    </dgm:pt>
    <dgm:pt modelId="{114707F4-0C7D-44DF-90C8-791D7D782C6C}" type="sibTrans" cxnId="{FFD06216-9855-4196-B050-5DA4EB236574}">
      <dgm:prSet/>
      <dgm:spPr/>
      <dgm:t>
        <a:bodyPr/>
        <a:lstStyle/>
        <a:p>
          <a:endParaRPr lang="en-US"/>
        </a:p>
      </dgm:t>
    </dgm:pt>
    <dgm:pt modelId="{A8EF3E46-A1A0-4AA8-A86E-96DA71C66D80}">
      <dgm:prSet/>
      <dgm:spPr/>
      <dgm:t>
        <a:bodyPr/>
        <a:lstStyle/>
        <a:p>
          <a:r>
            <a:rPr lang="en-US" dirty="0"/>
            <a:t>Update HL7 CCRF CDE DAM project and create a general registry FHIR profile with those CDEs</a:t>
          </a:r>
        </a:p>
        <a:p>
          <a:endParaRPr lang="en-US" dirty="0"/>
        </a:p>
        <a:p>
          <a:r>
            <a:rPr lang="en-US" dirty="0"/>
            <a:t>Convene registry groups for update on Registries on FHIR project</a:t>
          </a:r>
        </a:p>
      </dgm:t>
    </dgm:pt>
    <dgm:pt modelId="{1877C563-3324-4CD7-8B49-4C0D6E03944C}" type="parTrans" cxnId="{D09F1528-C823-4295-B4E3-553797489F1A}">
      <dgm:prSet/>
      <dgm:spPr/>
      <dgm:t>
        <a:bodyPr/>
        <a:lstStyle/>
        <a:p>
          <a:endParaRPr lang="en-US"/>
        </a:p>
      </dgm:t>
    </dgm:pt>
    <dgm:pt modelId="{8D103BAB-4404-4730-957F-224227DCEFD8}" type="sibTrans" cxnId="{D09F1528-C823-4295-B4E3-553797489F1A}">
      <dgm:prSet/>
      <dgm:spPr/>
      <dgm:t>
        <a:bodyPr/>
        <a:lstStyle/>
        <a:p>
          <a:endParaRPr lang="en-US"/>
        </a:p>
      </dgm:t>
    </dgm:pt>
    <dgm:pt modelId="{F123E822-3934-4206-B6CC-5509D934A7FA}">
      <dgm:prSet/>
      <dgm:spPr/>
      <dgm:t>
        <a:bodyPr/>
        <a:lstStyle/>
        <a:p>
          <a:pPr>
            <a:defRPr b="1"/>
          </a:pPr>
          <a:r>
            <a:rPr lang="en-US" dirty="0"/>
            <a:t>Early 2019 </a:t>
          </a:r>
        </a:p>
      </dgm:t>
    </dgm:pt>
    <dgm:pt modelId="{A8693900-D020-4874-9B05-049D6F68C28D}" type="parTrans" cxnId="{1E2DD30C-EFC6-47DC-A19D-8D4FAFC95F0D}">
      <dgm:prSet/>
      <dgm:spPr/>
      <dgm:t>
        <a:bodyPr/>
        <a:lstStyle/>
        <a:p>
          <a:endParaRPr lang="en-US"/>
        </a:p>
      </dgm:t>
    </dgm:pt>
    <dgm:pt modelId="{5659D9A2-E6A5-4787-9EC4-D1D204C8213E}" type="sibTrans" cxnId="{1E2DD30C-EFC6-47DC-A19D-8D4FAFC95F0D}">
      <dgm:prSet/>
      <dgm:spPr/>
      <dgm:t>
        <a:bodyPr/>
        <a:lstStyle/>
        <a:p>
          <a:endParaRPr lang="en-US"/>
        </a:p>
      </dgm:t>
    </dgm:pt>
    <dgm:pt modelId="{267AE038-9611-4382-8692-80C64BC2D120}">
      <dgm:prSet/>
      <dgm:spPr/>
      <dgm:t>
        <a:bodyPr/>
        <a:lstStyle/>
        <a:p>
          <a:pPr>
            <a:defRPr b="1"/>
          </a:pPr>
          <a:r>
            <a:rPr lang="en-US"/>
            <a:t>Mid 2019</a:t>
          </a:r>
        </a:p>
      </dgm:t>
    </dgm:pt>
    <dgm:pt modelId="{42137194-F4B8-41C2-B6E3-7593133034C2}" type="parTrans" cxnId="{B09E8615-81AC-437F-BE6A-59C4FC5696C7}">
      <dgm:prSet/>
      <dgm:spPr/>
      <dgm:t>
        <a:bodyPr/>
        <a:lstStyle/>
        <a:p>
          <a:endParaRPr lang="en-US"/>
        </a:p>
      </dgm:t>
    </dgm:pt>
    <dgm:pt modelId="{0004552C-40CA-4856-9910-CEE713CD6FE8}" type="sibTrans" cxnId="{B09E8615-81AC-437F-BE6A-59C4FC5696C7}">
      <dgm:prSet/>
      <dgm:spPr/>
      <dgm:t>
        <a:bodyPr/>
        <a:lstStyle/>
        <a:p>
          <a:endParaRPr lang="en-US"/>
        </a:p>
      </dgm:t>
    </dgm:pt>
    <dgm:pt modelId="{A8B261A0-9B6C-47EF-9AB4-77C082D57CDF}">
      <dgm:prSet/>
      <dgm:spPr/>
      <dgm:t>
        <a:bodyPr/>
        <a:lstStyle/>
        <a:p>
          <a:r>
            <a:rPr lang="en-US" dirty="0"/>
            <a:t>Modeling of CDEs through HL7 CIMI</a:t>
          </a:r>
        </a:p>
        <a:p>
          <a:r>
            <a:rPr lang="en-US" dirty="0"/>
            <a:t>Secure funding for piloting process</a:t>
          </a:r>
        </a:p>
        <a:p>
          <a:r>
            <a:rPr lang="en-US" dirty="0"/>
            <a:t>Recruit pilot participants</a:t>
          </a:r>
        </a:p>
      </dgm:t>
    </dgm:pt>
    <dgm:pt modelId="{6763CD10-9C45-4B7D-B54E-52A716D6CC5A}" type="parTrans" cxnId="{6AF7C543-5FD3-45FE-81C2-B5B7DD39CCA9}">
      <dgm:prSet/>
      <dgm:spPr/>
      <dgm:t>
        <a:bodyPr/>
        <a:lstStyle/>
        <a:p>
          <a:endParaRPr lang="en-US"/>
        </a:p>
      </dgm:t>
    </dgm:pt>
    <dgm:pt modelId="{997C7808-CAB3-49FC-8FD3-ED0EB55B148B}" type="sibTrans" cxnId="{6AF7C543-5FD3-45FE-81C2-B5B7DD39CCA9}">
      <dgm:prSet/>
      <dgm:spPr/>
      <dgm:t>
        <a:bodyPr/>
        <a:lstStyle/>
        <a:p>
          <a:endParaRPr lang="en-US"/>
        </a:p>
      </dgm:t>
    </dgm:pt>
    <dgm:pt modelId="{AE641199-7ADD-4E95-AC5F-66E332172F82}">
      <dgm:prSet/>
      <dgm:spPr/>
      <dgm:t>
        <a:bodyPr/>
        <a:lstStyle/>
        <a:p>
          <a:pPr>
            <a:defRPr b="1"/>
          </a:pPr>
          <a:r>
            <a:rPr lang="en-US"/>
            <a:t>Early 2020</a:t>
          </a:r>
        </a:p>
      </dgm:t>
    </dgm:pt>
    <dgm:pt modelId="{B8C5E719-92E0-4CC1-A506-FBC175ABF0FA}" type="parTrans" cxnId="{E9794E86-2046-449E-B37D-CB5920FF71D8}">
      <dgm:prSet/>
      <dgm:spPr/>
      <dgm:t>
        <a:bodyPr/>
        <a:lstStyle/>
        <a:p>
          <a:endParaRPr lang="en-US"/>
        </a:p>
      </dgm:t>
    </dgm:pt>
    <dgm:pt modelId="{7E7B4FBD-7067-4F41-8193-4B1D2C09D035}" type="sibTrans" cxnId="{E9794E86-2046-449E-B37D-CB5920FF71D8}">
      <dgm:prSet/>
      <dgm:spPr/>
      <dgm:t>
        <a:bodyPr/>
        <a:lstStyle/>
        <a:p>
          <a:endParaRPr lang="en-US"/>
        </a:p>
      </dgm:t>
    </dgm:pt>
    <dgm:pt modelId="{09D2121E-68CF-4FB5-AB88-E9FD51F6DB75}">
      <dgm:prSet/>
      <dgm:spPr/>
      <dgm:t>
        <a:bodyPr/>
        <a:lstStyle/>
        <a:p>
          <a:r>
            <a:rPr lang="en-US"/>
            <a:t>Ballot CCRF Dam </a:t>
          </a:r>
        </a:p>
      </dgm:t>
    </dgm:pt>
    <dgm:pt modelId="{D724ED69-2B13-4B6E-8EE3-26D152781DCF}" type="parTrans" cxnId="{07E33620-ABC4-4F01-AAA2-26CFA8546DA1}">
      <dgm:prSet/>
      <dgm:spPr/>
      <dgm:t>
        <a:bodyPr/>
        <a:lstStyle/>
        <a:p>
          <a:endParaRPr lang="en-US"/>
        </a:p>
      </dgm:t>
    </dgm:pt>
    <dgm:pt modelId="{FD3BFEDB-64BE-4FCB-B2E5-75099D8B5666}" type="sibTrans" cxnId="{07E33620-ABC4-4F01-AAA2-26CFA8546DA1}">
      <dgm:prSet/>
      <dgm:spPr/>
      <dgm:t>
        <a:bodyPr/>
        <a:lstStyle/>
        <a:p>
          <a:endParaRPr lang="en-US"/>
        </a:p>
      </dgm:t>
    </dgm:pt>
    <dgm:pt modelId="{8FF93298-E62F-47C7-A918-67DA222D3A8A}">
      <dgm:prSet/>
      <dgm:spPr/>
      <dgm:t>
        <a:bodyPr/>
        <a:lstStyle/>
        <a:p>
          <a:r>
            <a:rPr lang="en-US" dirty="0"/>
            <a:t>Begin DSTU Period and initiate pilot data elements</a:t>
          </a:r>
        </a:p>
      </dgm:t>
    </dgm:pt>
    <dgm:pt modelId="{89CF7DAF-4048-41BA-BF68-A7FAE936B4D0}" type="parTrans" cxnId="{FA8BF96C-7453-4C18-B6E9-D7C48715ED5F}">
      <dgm:prSet/>
      <dgm:spPr/>
      <dgm:t>
        <a:bodyPr/>
        <a:lstStyle/>
        <a:p>
          <a:endParaRPr lang="en-US"/>
        </a:p>
      </dgm:t>
    </dgm:pt>
    <dgm:pt modelId="{2F1C29F6-8734-4AF9-837B-F3606124B76A}" type="sibTrans" cxnId="{FA8BF96C-7453-4C18-B6E9-D7C48715ED5F}">
      <dgm:prSet/>
      <dgm:spPr/>
      <dgm:t>
        <a:bodyPr/>
        <a:lstStyle/>
        <a:p>
          <a:endParaRPr lang="en-US"/>
        </a:p>
      </dgm:t>
    </dgm:pt>
    <dgm:pt modelId="{88BD2710-DA40-4FE4-A8C9-F0227E932C11}">
      <dgm:prSet/>
      <dgm:spPr/>
      <dgm:t>
        <a:bodyPr/>
        <a:lstStyle/>
        <a:p>
          <a:r>
            <a:rPr lang="en-US" dirty="0"/>
            <a:t>Pre-modeling of specific data elements (e.g. Tobacco Use)</a:t>
          </a:r>
        </a:p>
      </dgm:t>
    </dgm:pt>
    <dgm:pt modelId="{398E9903-B563-497E-B882-2B3F4CE8CABB}" type="parTrans" cxnId="{700831FA-22D2-47C5-A1EC-FBAC87083D5F}">
      <dgm:prSet/>
      <dgm:spPr/>
      <dgm:t>
        <a:bodyPr/>
        <a:lstStyle/>
        <a:p>
          <a:endParaRPr lang="en-US"/>
        </a:p>
      </dgm:t>
    </dgm:pt>
    <dgm:pt modelId="{C361BCD5-239F-48DB-B20C-F70877A0BE76}" type="sibTrans" cxnId="{700831FA-22D2-47C5-A1EC-FBAC87083D5F}">
      <dgm:prSet/>
      <dgm:spPr/>
      <dgm:t>
        <a:bodyPr/>
        <a:lstStyle/>
        <a:p>
          <a:endParaRPr lang="en-US"/>
        </a:p>
      </dgm:t>
    </dgm:pt>
    <dgm:pt modelId="{174F2DFF-EECD-4ABB-8448-8174DA6DD625}">
      <dgm:prSet/>
      <dgm:spPr/>
      <dgm:t>
        <a:bodyPr/>
        <a:lstStyle/>
        <a:p>
          <a:r>
            <a:rPr lang="en-US" dirty="0"/>
            <a:t>Discussion with ONC regarding changing USCDI elements &amp; submit  public comment</a:t>
          </a:r>
        </a:p>
      </dgm:t>
    </dgm:pt>
    <dgm:pt modelId="{1A356E6B-9873-44FA-BFCA-5B9F4D5DBCE6}" type="parTrans" cxnId="{D6287F74-0339-457B-814A-F944A27B0920}">
      <dgm:prSet/>
      <dgm:spPr/>
      <dgm:t>
        <a:bodyPr/>
        <a:lstStyle/>
        <a:p>
          <a:endParaRPr lang="en-US"/>
        </a:p>
      </dgm:t>
    </dgm:pt>
    <dgm:pt modelId="{0575D880-7267-4876-9AD6-DA23A056CD19}" type="sibTrans" cxnId="{D6287F74-0339-457B-814A-F944A27B0920}">
      <dgm:prSet/>
      <dgm:spPr/>
      <dgm:t>
        <a:bodyPr/>
        <a:lstStyle/>
        <a:p>
          <a:endParaRPr lang="en-US"/>
        </a:p>
      </dgm:t>
    </dgm:pt>
    <dgm:pt modelId="{9C88FFDF-DE0D-4FDD-85FE-B79BD4850199}" type="pres">
      <dgm:prSet presAssocID="{22F58C57-6AE0-474A-904B-5E481C124558}" presName="root" presStyleCnt="0">
        <dgm:presLayoutVars>
          <dgm:chMax/>
          <dgm:chPref/>
          <dgm:animLvl val="lvl"/>
        </dgm:presLayoutVars>
      </dgm:prSet>
      <dgm:spPr/>
    </dgm:pt>
    <dgm:pt modelId="{9216A853-DA8E-4939-85DB-346EC3D24CFD}" type="pres">
      <dgm:prSet presAssocID="{22F58C57-6AE0-474A-904B-5E481C124558}" presName="divider" presStyleLbl="fgAcc1" presStyleIdx="0" presStyleCnt="8"/>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8A90166E-7A1D-43F7-85C8-C79BB53B796E}" type="pres">
      <dgm:prSet presAssocID="{22F58C57-6AE0-474A-904B-5E481C124558}" presName="nodes" presStyleCnt="0">
        <dgm:presLayoutVars>
          <dgm:chMax/>
          <dgm:chPref/>
          <dgm:animLvl val="lvl"/>
        </dgm:presLayoutVars>
      </dgm:prSet>
      <dgm:spPr/>
    </dgm:pt>
    <dgm:pt modelId="{8F061742-FAB4-4BA7-85C6-4D652C2C6C76}" type="pres">
      <dgm:prSet presAssocID="{D18409BB-0ABC-48E7-8428-CCB3959B6A29}" presName="composite" presStyleCnt="0"/>
      <dgm:spPr/>
    </dgm:pt>
    <dgm:pt modelId="{ECADF8A6-C57F-45A8-A7F0-EA92BF4EE188}" type="pres">
      <dgm:prSet presAssocID="{D18409BB-0ABC-48E7-8428-CCB3959B6A29}" presName="ConnectorPoint" presStyleLbl="lnNode1" presStyleIdx="0" presStyleCnt="7"/>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BEA6A241-0223-4A5D-B617-0AE0DE07843F}" type="pres">
      <dgm:prSet presAssocID="{D18409BB-0ABC-48E7-8428-CCB3959B6A29}" presName="DropPinPlaceHolder" presStyleCnt="0"/>
      <dgm:spPr/>
    </dgm:pt>
    <dgm:pt modelId="{D3B46910-B857-4D2B-B262-C6B44BD7D20B}" type="pres">
      <dgm:prSet presAssocID="{D18409BB-0ABC-48E7-8428-CCB3959B6A29}" presName="DropPin" presStyleLbl="alignNode1" presStyleIdx="0" presStyleCnt="7"/>
      <dgm:spPr/>
    </dgm:pt>
    <dgm:pt modelId="{762B5481-60C6-4D59-89AD-C4072463366C}" type="pres">
      <dgm:prSet presAssocID="{D18409BB-0ABC-48E7-8428-CCB3959B6A29}" presName="Ellipse" presStyleLbl="fgAcc1" presStyleIdx="1" presStyleCnt="8"/>
      <dgm:spPr>
        <a:solidFill>
          <a:schemeClr val="lt1">
            <a:alpha val="90000"/>
            <a:hueOff val="0"/>
            <a:satOff val="0"/>
            <a:lumOff val="0"/>
            <a:alphaOff val="0"/>
          </a:schemeClr>
        </a:solidFill>
        <a:ln w="6350" cap="flat" cmpd="sng" algn="ctr">
          <a:noFill/>
          <a:prstDash val="solid"/>
          <a:miter lim="800000"/>
        </a:ln>
        <a:effectLst/>
      </dgm:spPr>
    </dgm:pt>
    <dgm:pt modelId="{17332429-3156-4BE9-9AC4-39A468E6D11B}" type="pres">
      <dgm:prSet presAssocID="{D18409BB-0ABC-48E7-8428-CCB3959B6A29}" presName="L2TextContainer" presStyleLbl="revTx" presStyleIdx="0" presStyleCnt="14">
        <dgm:presLayoutVars>
          <dgm:bulletEnabled val="1"/>
        </dgm:presLayoutVars>
      </dgm:prSet>
      <dgm:spPr/>
    </dgm:pt>
    <dgm:pt modelId="{FE988A2E-3064-4E1E-B543-A9AD0261BBA7}" type="pres">
      <dgm:prSet presAssocID="{D18409BB-0ABC-48E7-8428-CCB3959B6A29}" presName="L1TextContainer" presStyleLbl="revTx" presStyleIdx="1" presStyleCnt="14">
        <dgm:presLayoutVars>
          <dgm:chMax val="1"/>
          <dgm:chPref val="1"/>
          <dgm:bulletEnabled val="1"/>
        </dgm:presLayoutVars>
      </dgm:prSet>
      <dgm:spPr/>
    </dgm:pt>
    <dgm:pt modelId="{5F83641F-8E69-4581-956A-E508E4A7763E}" type="pres">
      <dgm:prSet presAssocID="{D18409BB-0ABC-48E7-8428-CCB3959B6A29}" presName="ConnectLine" presStyleLbl="sibTrans1D1" presStyleIdx="0" presStyleCnt="7"/>
      <dgm:spPr>
        <a:noFill/>
        <a:ln w="12700" cap="flat" cmpd="sng" algn="ctr">
          <a:solidFill>
            <a:schemeClr val="accent2">
              <a:hueOff val="0"/>
              <a:satOff val="0"/>
              <a:lumOff val="0"/>
              <a:alphaOff val="0"/>
            </a:schemeClr>
          </a:solidFill>
          <a:prstDash val="dash"/>
          <a:miter lim="800000"/>
        </a:ln>
        <a:effectLst/>
      </dgm:spPr>
    </dgm:pt>
    <dgm:pt modelId="{F12C4B53-D33C-47A8-A26C-C875D94E78D2}" type="pres">
      <dgm:prSet presAssocID="{D18409BB-0ABC-48E7-8428-CCB3959B6A29}" presName="EmptyPlaceHolder" presStyleCnt="0"/>
      <dgm:spPr/>
    </dgm:pt>
    <dgm:pt modelId="{E5028CC0-86C9-46D7-830C-FA4EDF93803B}" type="pres">
      <dgm:prSet presAssocID="{AB19793E-FF69-4E89-9D04-BD89348DFC9B}" presName="spaceBetweenRectangles" presStyleCnt="0"/>
      <dgm:spPr/>
    </dgm:pt>
    <dgm:pt modelId="{A4AF31C6-65C0-43A5-B0C5-4649279FCB1A}" type="pres">
      <dgm:prSet presAssocID="{CE1D2ECD-B441-4653-8CF9-A8B1AEF71B62}" presName="composite" presStyleCnt="0"/>
      <dgm:spPr/>
    </dgm:pt>
    <dgm:pt modelId="{DB84CDA9-CEBB-4DB3-B42F-3EBF418039D8}" type="pres">
      <dgm:prSet presAssocID="{CE1D2ECD-B441-4653-8CF9-A8B1AEF71B62}" presName="ConnectorPoint" presStyleLbl="lnNode1" presStyleIdx="1" presStyleCnt="7"/>
      <dgm:spPr>
        <a:gradFill rotWithShape="0">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2AAFE5FA-1783-49E5-B471-E9D79B16E3B6}" type="pres">
      <dgm:prSet presAssocID="{CE1D2ECD-B441-4653-8CF9-A8B1AEF71B62}" presName="DropPinPlaceHolder" presStyleCnt="0"/>
      <dgm:spPr/>
    </dgm:pt>
    <dgm:pt modelId="{2A82BA18-255D-42B7-A341-508D444EB585}" type="pres">
      <dgm:prSet presAssocID="{CE1D2ECD-B441-4653-8CF9-A8B1AEF71B62}" presName="DropPin" presStyleLbl="alignNode1" presStyleIdx="1" presStyleCnt="7"/>
      <dgm:spPr/>
    </dgm:pt>
    <dgm:pt modelId="{165F9686-52BD-4927-AC1C-9A60642B9D04}" type="pres">
      <dgm:prSet presAssocID="{CE1D2ECD-B441-4653-8CF9-A8B1AEF71B62}" presName="Ellipse" presStyleLbl="fgAcc1" presStyleIdx="2" presStyleCnt="8"/>
      <dgm:spPr>
        <a:solidFill>
          <a:schemeClr val="lt1">
            <a:alpha val="90000"/>
            <a:hueOff val="0"/>
            <a:satOff val="0"/>
            <a:lumOff val="0"/>
            <a:alphaOff val="0"/>
          </a:schemeClr>
        </a:solidFill>
        <a:ln w="6350" cap="flat" cmpd="sng" algn="ctr">
          <a:noFill/>
          <a:prstDash val="solid"/>
          <a:miter lim="800000"/>
        </a:ln>
        <a:effectLst/>
      </dgm:spPr>
    </dgm:pt>
    <dgm:pt modelId="{6D5FB0CF-D83A-41BC-AF8C-ECA667317655}" type="pres">
      <dgm:prSet presAssocID="{CE1D2ECD-B441-4653-8CF9-A8B1AEF71B62}" presName="L2TextContainer" presStyleLbl="revTx" presStyleIdx="2" presStyleCnt="14">
        <dgm:presLayoutVars>
          <dgm:bulletEnabled val="1"/>
        </dgm:presLayoutVars>
      </dgm:prSet>
      <dgm:spPr/>
    </dgm:pt>
    <dgm:pt modelId="{3E50F365-8017-4A9B-AD7A-AFA07599D4D6}" type="pres">
      <dgm:prSet presAssocID="{CE1D2ECD-B441-4653-8CF9-A8B1AEF71B62}" presName="L1TextContainer" presStyleLbl="revTx" presStyleIdx="3" presStyleCnt="14">
        <dgm:presLayoutVars>
          <dgm:chMax val="1"/>
          <dgm:chPref val="1"/>
          <dgm:bulletEnabled val="1"/>
        </dgm:presLayoutVars>
      </dgm:prSet>
      <dgm:spPr/>
    </dgm:pt>
    <dgm:pt modelId="{69B458ED-71A0-4E52-BEEA-5CD1DEE72101}" type="pres">
      <dgm:prSet presAssocID="{CE1D2ECD-B441-4653-8CF9-A8B1AEF71B62}" presName="ConnectLine" presStyleLbl="sibTrans1D1" presStyleIdx="1" presStyleCnt="7"/>
      <dgm:spPr>
        <a:noFill/>
        <a:ln w="12700" cap="flat" cmpd="sng" algn="ctr">
          <a:solidFill>
            <a:schemeClr val="accent3">
              <a:hueOff val="0"/>
              <a:satOff val="0"/>
              <a:lumOff val="0"/>
              <a:alphaOff val="0"/>
            </a:schemeClr>
          </a:solidFill>
          <a:prstDash val="dash"/>
          <a:miter lim="800000"/>
        </a:ln>
        <a:effectLst/>
      </dgm:spPr>
    </dgm:pt>
    <dgm:pt modelId="{CDBFBE81-F9B0-4B07-B892-F9F7E78D470A}" type="pres">
      <dgm:prSet presAssocID="{CE1D2ECD-B441-4653-8CF9-A8B1AEF71B62}" presName="EmptyPlaceHolder" presStyleCnt="0"/>
      <dgm:spPr/>
    </dgm:pt>
    <dgm:pt modelId="{DED88DD6-EA5B-44E2-9A62-C75AE1912BCF}" type="pres">
      <dgm:prSet presAssocID="{091D1003-8523-4FA7-918B-95C6D0693DCF}" presName="spaceBetweenRectangles" presStyleCnt="0"/>
      <dgm:spPr/>
    </dgm:pt>
    <dgm:pt modelId="{0C4F087E-D229-4164-8FAD-18A06DD23E1F}" type="pres">
      <dgm:prSet presAssocID="{E49DE274-3F15-4D10-824C-BA3DAF4FA7A1}" presName="composite" presStyleCnt="0"/>
      <dgm:spPr/>
    </dgm:pt>
    <dgm:pt modelId="{FC399F22-36AC-4B8E-B284-E8FC69F445C3}" type="pres">
      <dgm:prSet presAssocID="{E49DE274-3F15-4D10-824C-BA3DAF4FA7A1}" presName="ConnectorPoint" presStyleLbl="lnNode1" presStyleIdx="2" presStyleCnt="7"/>
      <dgm:spPr>
        <a:gradFill rotWithShape="0">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21AEB836-5134-409D-865C-0126D3178A98}" type="pres">
      <dgm:prSet presAssocID="{E49DE274-3F15-4D10-824C-BA3DAF4FA7A1}" presName="DropPinPlaceHolder" presStyleCnt="0"/>
      <dgm:spPr/>
    </dgm:pt>
    <dgm:pt modelId="{C6D2587E-B9A8-4877-BB5B-A7448BC29373}" type="pres">
      <dgm:prSet presAssocID="{E49DE274-3F15-4D10-824C-BA3DAF4FA7A1}" presName="DropPin" presStyleLbl="alignNode1" presStyleIdx="2" presStyleCnt="7"/>
      <dgm:spPr/>
    </dgm:pt>
    <dgm:pt modelId="{4C1E467B-A74B-48F0-B978-53E8F741E5AB}" type="pres">
      <dgm:prSet presAssocID="{E49DE274-3F15-4D10-824C-BA3DAF4FA7A1}" presName="Ellipse" presStyleLbl="fgAcc1" presStyleIdx="3" presStyleCnt="8"/>
      <dgm:spPr>
        <a:solidFill>
          <a:schemeClr val="lt1">
            <a:alpha val="90000"/>
            <a:hueOff val="0"/>
            <a:satOff val="0"/>
            <a:lumOff val="0"/>
            <a:alphaOff val="0"/>
          </a:schemeClr>
        </a:solidFill>
        <a:ln w="6350" cap="flat" cmpd="sng" algn="ctr">
          <a:noFill/>
          <a:prstDash val="solid"/>
          <a:miter lim="800000"/>
        </a:ln>
        <a:effectLst/>
      </dgm:spPr>
    </dgm:pt>
    <dgm:pt modelId="{531ADB97-0547-4144-B9C8-321CC0AAFC51}" type="pres">
      <dgm:prSet presAssocID="{E49DE274-3F15-4D10-824C-BA3DAF4FA7A1}" presName="L2TextContainer" presStyleLbl="revTx" presStyleIdx="4" presStyleCnt="14">
        <dgm:presLayoutVars>
          <dgm:bulletEnabled val="1"/>
        </dgm:presLayoutVars>
      </dgm:prSet>
      <dgm:spPr/>
    </dgm:pt>
    <dgm:pt modelId="{0A7439A3-CE00-4054-8435-69524836C37C}" type="pres">
      <dgm:prSet presAssocID="{E49DE274-3F15-4D10-824C-BA3DAF4FA7A1}" presName="L1TextContainer" presStyleLbl="revTx" presStyleIdx="5" presStyleCnt="14">
        <dgm:presLayoutVars>
          <dgm:chMax val="1"/>
          <dgm:chPref val="1"/>
          <dgm:bulletEnabled val="1"/>
        </dgm:presLayoutVars>
      </dgm:prSet>
      <dgm:spPr/>
    </dgm:pt>
    <dgm:pt modelId="{323FB76C-48AF-458F-99E4-621FA16C8444}" type="pres">
      <dgm:prSet presAssocID="{E49DE274-3F15-4D10-824C-BA3DAF4FA7A1}" presName="ConnectLine" presStyleLbl="sibTrans1D1" presStyleIdx="2" presStyleCnt="7"/>
      <dgm:spPr>
        <a:noFill/>
        <a:ln w="12700" cap="flat" cmpd="sng" algn="ctr">
          <a:solidFill>
            <a:schemeClr val="accent4">
              <a:hueOff val="0"/>
              <a:satOff val="0"/>
              <a:lumOff val="0"/>
              <a:alphaOff val="0"/>
            </a:schemeClr>
          </a:solidFill>
          <a:prstDash val="dash"/>
          <a:miter lim="800000"/>
        </a:ln>
        <a:effectLst/>
      </dgm:spPr>
    </dgm:pt>
    <dgm:pt modelId="{211FC7DC-F07C-4093-94FB-CCC6D6737455}" type="pres">
      <dgm:prSet presAssocID="{E49DE274-3F15-4D10-824C-BA3DAF4FA7A1}" presName="EmptyPlaceHolder" presStyleCnt="0"/>
      <dgm:spPr/>
    </dgm:pt>
    <dgm:pt modelId="{A24EF277-BE18-4B48-B3B6-6D67A301374F}" type="pres">
      <dgm:prSet presAssocID="{D4C26830-FFB0-4F2A-A39D-772A0A146282}" presName="spaceBetweenRectangles" presStyleCnt="0"/>
      <dgm:spPr/>
    </dgm:pt>
    <dgm:pt modelId="{941624AE-BC41-4D06-8C3B-DD70DB88664B}" type="pres">
      <dgm:prSet presAssocID="{F123E822-3934-4206-B6CC-5509D934A7FA}" presName="composite" presStyleCnt="0"/>
      <dgm:spPr/>
    </dgm:pt>
    <dgm:pt modelId="{C559C976-C540-413B-9FE5-BDAE2526D263}" type="pres">
      <dgm:prSet presAssocID="{F123E822-3934-4206-B6CC-5509D934A7FA}" presName="ConnectorPoint" presStyleLbl="lnNode1" presStyleIdx="3" presStyleCnt="7"/>
      <dgm:spPr>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ED505018-4EB8-4748-A111-A541C16B0F12}" type="pres">
      <dgm:prSet presAssocID="{F123E822-3934-4206-B6CC-5509D934A7FA}" presName="DropPinPlaceHolder" presStyleCnt="0"/>
      <dgm:spPr/>
    </dgm:pt>
    <dgm:pt modelId="{084A8A26-668F-45E5-9F8E-0F9CDC6F00E5}" type="pres">
      <dgm:prSet presAssocID="{F123E822-3934-4206-B6CC-5509D934A7FA}" presName="DropPin" presStyleLbl="alignNode1" presStyleIdx="3" presStyleCnt="7"/>
      <dgm:spPr/>
    </dgm:pt>
    <dgm:pt modelId="{29F509D2-4829-4F7E-9482-3D3D3F769108}" type="pres">
      <dgm:prSet presAssocID="{F123E822-3934-4206-B6CC-5509D934A7FA}" presName="Ellipse" presStyleLbl="fgAcc1" presStyleIdx="4" presStyleCnt="8"/>
      <dgm:spPr>
        <a:solidFill>
          <a:schemeClr val="lt1">
            <a:alpha val="90000"/>
            <a:hueOff val="0"/>
            <a:satOff val="0"/>
            <a:lumOff val="0"/>
            <a:alphaOff val="0"/>
          </a:schemeClr>
        </a:solidFill>
        <a:ln w="6350" cap="flat" cmpd="sng" algn="ctr">
          <a:noFill/>
          <a:prstDash val="solid"/>
          <a:miter lim="800000"/>
        </a:ln>
        <a:effectLst/>
      </dgm:spPr>
    </dgm:pt>
    <dgm:pt modelId="{A31B04E3-1D31-4686-9AA2-1421AEADEA1A}" type="pres">
      <dgm:prSet presAssocID="{F123E822-3934-4206-B6CC-5509D934A7FA}" presName="L2TextContainer" presStyleLbl="revTx" presStyleIdx="6" presStyleCnt="14">
        <dgm:presLayoutVars>
          <dgm:bulletEnabled val="1"/>
        </dgm:presLayoutVars>
      </dgm:prSet>
      <dgm:spPr/>
    </dgm:pt>
    <dgm:pt modelId="{EC8EE731-DAE8-4E87-A7D6-78CEF5499E2A}" type="pres">
      <dgm:prSet presAssocID="{F123E822-3934-4206-B6CC-5509D934A7FA}" presName="L1TextContainer" presStyleLbl="revTx" presStyleIdx="7" presStyleCnt="14">
        <dgm:presLayoutVars>
          <dgm:chMax val="1"/>
          <dgm:chPref val="1"/>
          <dgm:bulletEnabled val="1"/>
        </dgm:presLayoutVars>
      </dgm:prSet>
      <dgm:spPr/>
    </dgm:pt>
    <dgm:pt modelId="{C0A14F3A-A39F-4863-B63B-49E569C79D88}" type="pres">
      <dgm:prSet presAssocID="{F123E822-3934-4206-B6CC-5509D934A7FA}" presName="ConnectLine" presStyleLbl="sibTrans1D1" presStyleIdx="3" presStyleCnt="7"/>
      <dgm:spPr>
        <a:noFill/>
        <a:ln w="12700" cap="flat" cmpd="sng" algn="ctr">
          <a:solidFill>
            <a:schemeClr val="accent5">
              <a:hueOff val="0"/>
              <a:satOff val="0"/>
              <a:lumOff val="0"/>
              <a:alphaOff val="0"/>
            </a:schemeClr>
          </a:solidFill>
          <a:prstDash val="dash"/>
          <a:miter lim="800000"/>
        </a:ln>
        <a:effectLst/>
      </dgm:spPr>
    </dgm:pt>
    <dgm:pt modelId="{D66662C3-605A-4902-933E-1205CE2A6105}" type="pres">
      <dgm:prSet presAssocID="{F123E822-3934-4206-B6CC-5509D934A7FA}" presName="EmptyPlaceHolder" presStyleCnt="0"/>
      <dgm:spPr/>
    </dgm:pt>
    <dgm:pt modelId="{9A3434C8-C790-46F8-B61F-3775A456082E}" type="pres">
      <dgm:prSet presAssocID="{5659D9A2-E6A5-4787-9EC4-D1D204C8213E}" presName="spaceBetweenRectangles" presStyleCnt="0"/>
      <dgm:spPr/>
    </dgm:pt>
    <dgm:pt modelId="{29F464F5-9EC0-44AC-A560-CC3CAB981A8A}" type="pres">
      <dgm:prSet presAssocID="{267AE038-9611-4382-8692-80C64BC2D120}" presName="composite" presStyleCnt="0"/>
      <dgm:spPr/>
    </dgm:pt>
    <dgm:pt modelId="{3C3DF628-C269-4B29-8B2A-9C3602BF4530}" type="pres">
      <dgm:prSet presAssocID="{267AE038-9611-4382-8692-80C64BC2D120}" presName="ConnectorPoint" presStyleLbl="lnNode1" presStyleIdx="4" presStyleCnt="7"/>
      <dgm:spPr>
        <a:gradFill rotWithShape="0">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FDA16DA6-AEDB-416E-9F78-C194B2A69987}" type="pres">
      <dgm:prSet presAssocID="{267AE038-9611-4382-8692-80C64BC2D120}" presName="DropPinPlaceHolder" presStyleCnt="0"/>
      <dgm:spPr/>
    </dgm:pt>
    <dgm:pt modelId="{04ECE2C5-F6DF-4591-B1C9-3E268C0A50AA}" type="pres">
      <dgm:prSet presAssocID="{267AE038-9611-4382-8692-80C64BC2D120}" presName="DropPin" presStyleLbl="alignNode1" presStyleIdx="4" presStyleCnt="7"/>
      <dgm:spPr/>
    </dgm:pt>
    <dgm:pt modelId="{DA448C6E-9351-4647-A654-F70A5879663C}" type="pres">
      <dgm:prSet presAssocID="{267AE038-9611-4382-8692-80C64BC2D120}" presName="Ellipse" presStyleLbl="fgAcc1" presStyleIdx="5" presStyleCnt="8"/>
      <dgm:spPr>
        <a:solidFill>
          <a:schemeClr val="lt1">
            <a:alpha val="90000"/>
            <a:hueOff val="0"/>
            <a:satOff val="0"/>
            <a:lumOff val="0"/>
            <a:alphaOff val="0"/>
          </a:schemeClr>
        </a:solidFill>
        <a:ln w="6350" cap="flat" cmpd="sng" algn="ctr">
          <a:noFill/>
          <a:prstDash val="solid"/>
          <a:miter lim="800000"/>
        </a:ln>
        <a:effectLst/>
      </dgm:spPr>
    </dgm:pt>
    <dgm:pt modelId="{E01D6D5F-BE54-4E5A-946E-674A9C753D00}" type="pres">
      <dgm:prSet presAssocID="{267AE038-9611-4382-8692-80C64BC2D120}" presName="L2TextContainer" presStyleLbl="revTx" presStyleIdx="8" presStyleCnt="14">
        <dgm:presLayoutVars>
          <dgm:bulletEnabled val="1"/>
        </dgm:presLayoutVars>
      </dgm:prSet>
      <dgm:spPr/>
    </dgm:pt>
    <dgm:pt modelId="{5362D183-AFD1-4EC1-92C4-1C2481E05E5E}" type="pres">
      <dgm:prSet presAssocID="{267AE038-9611-4382-8692-80C64BC2D120}" presName="L1TextContainer" presStyleLbl="revTx" presStyleIdx="9" presStyleCnt="14">
        <dgm:presLayoutVars>
          <dgm:chMax val="1"/>
          <dgm:chPref val="1"/>
          <dgm:bulletEnabled val="1"/>
        </dgm:presLayoutVars>
      </dgm:prSet>
      <dgm:spPr/>
    </dgm:pt>
    <dgm:pt modelId="{DAF8110C-8AE0-43B6-B346-F1C4829176DA}" type="pres">
      <dgm:prSet presAssocID="{267AE038-9611-4382-8692-80C64BC2D120}" presName="ConnectLine" presStyleLbl="sibTrans1D1" presStyleIdx="4" presStyleCnt="7"/>
      <dgm:spPr>
        <a:noFill/>
        <a:ln w="12700" cap="flat" cmpd="sng" algn="ctr">
          <a:solidFill>
            <a:schemeClr val="accent6">
              <a:hueOff val="0"/>
              <a:satOff val="0"/>
              <a:lumOff val="0"/>
              <a:alphaOff val="0"/>
            </a:schemeClr>
          </a:solidFill>
          <a:prstDash val="dash"/>
          <a:miter lim="800000"/>
        </a:ln>
        <a:effectLst/>
      </dgm:spPr>
    </dgm:pt>
    <dgm:pt modelId="{E67FFAA1-6872-4C73-8556-11E1BA2CB16D}" type="pres">
      <dgm:prSet presAssocID="{267AE038-9611-4382-8692-80C64BC2D120}" presName="EmptyPlaceHolder" presStyleCnt="0"/>
      <dgm:spPr/>
    </dgm:pt>
    <dgm:pt modelId="{F1C4CE27-7A0D-4EB0-BAF1-8D14A2D253BA}" type="pres">
      <dgm:prSet presAssocID="{0004552C-40CA-4856-9910-CEE713CD6FE8}" presName="spaceBetweenRectangles" presStyleCnt="0"/>
      <dgm:spPr/>
    </dgm:pt>
    <dgm:pt modelId="{7E914534-9C11-4BA0-85C1-A839EA2BE54C}" type="pres">
      <dgm:prSet presAssocID="{382478C0-C6E3-4ECD-AB8A-CC7CB8D40570}" presName="composite" presStyleCnt="0"/>
      <dgm:spPr/>
    </dgm:pt>
    <dgm:pt modelId="{C2E66334-3042-4657-83BA-937B423D9686}" type="pres">
      <dgm:prSet presAssocID="{382478C0-C6E3-4ECD-AB8A-CC7CB8D40570}" presName="ConnectorPoint" presStyleLbl="lnNode1" presStyleIdx="5" presStyleCnt="7"/>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842FC5C4-FE5F-4EB4-947B-7E447AB6CDD1}" type="pres">
      <dgm:prSet presAssocID="{382478C0-C6E3-4ECD-AB8A-CC7CB8D40570}" presName="DropPinPlaceHolder" presStyleCnt="0"/>
      <dgm:spPr/>
    </dgm:pt>
    <dgm:pt modelId="{71B8BDE5-B677-4657-BAD2-F41EC857E24A}" type="pres">
      <dgm:prSet presAssocID="{382478C0-C6E3-4ECD-AB8A-CC7CB8D40570}" presName="DropPin" presStyleLbl="alignNode1" presStyleIdx="5" presStyleCnt="7"/>
      <dgm:spPr/>
    </dgm:pt>
    <dgm:pt modelId="{190F7B5E-985F-43C3-895A-A937109E5800}" type="pres">
      <dgm:prSet presAssocID="{382478C0-C6E3-4ECD-AB8A-CC7CB8D40570}" presName="Ellipse" presStyleLbl="fgAcc1" presStyleIdx="6" presStyleCnt="8"/>
      <dgm:spPr>
        <a:solidFill>
          <a:schemeClr val="lt1">
            <a:alpha val="90000"/>
            <a:hueOff val="0"/>
            <a:satOff val="0"/>
            <a:lumOff val="0"/>
            <a:alphaOff val="0"/>
          </a:schemeClr>
        </a:solidFill>
        <a:ln w="6350" cap="flat" cmpd="sng" algn="ctr">
          <a:noFill/>
          <a:prstDash val="solid"/>
          <a:miter lim="800000"/>
        </a:ln>
        <a:effectLst/>
      </dgm:spPr>
    </dgm:pt>
    <dgm:pt modelId="{E61D6046-022C-4FED-A635-52E6DDBF4369}" type="pres">
      <dgm:prSet presAssocID="{382478C0-C6E3-4ECD-AB8A-CC7CB8D40570}" presName="L2TextContainer" presStyleLbl="revTx" presStyleIdx="10" presStyleCnt="14">
        <dgm:presLayoutVars>
          <dgm:bulletEnabled val="1"/>
        </dgm:presLayoutVars>
      </dgm:prSet>
      <dgm:spPr/>
    </dgm:pt>
    <dgm:pt modelId="{1C07FAEB-CF7D-42D2-90FB-FD89B240BBD3}" type="pres">
      <dgm:prSet presAssocID="{382478C0-C6E3-4ECD-AB8A-CC7CB8D40570}" presName="L1TextContainer" presStyleLbl="revTx" presStyleIdx="11" presStyleCnt="14">
        <dgm:presLayoutVars>
          <dgm:chMax val="1"/>
          <dgm:chPref val="1"/>
          <dgm:bulletEnabled val="1"/>
        </dgm:presLayoutVars>
      </dgm:prSet>
      <dgm:spPr/>
    </dgm:pt>
    <dgm:pt modelId="{9485E4D7-6353-4FD8-ADDE-7D8F5F707D35}" type="pres">
      <dgm:prSet presAssocID="{382478C0-C6E3-4ECD-AB8A-CC7CB8D40570}" presName="ConnectLine" presStyleLbl="sibTrans1D1" presStyleIdx="5" presStyleCnt="7"/>
      <dgm:spPr>
        <a:noFill/>
        <a:ln w="12700" cap="flat" cmpd="sng" algn="ctr">
          <a:solidFill>
            <a:schemeClr val="accent2">
              <a:hueOff val="0"/>
              <a:satOff val="0"/>
              <a:lumOff val="0"/>
              <a:alphaOff val="0"/>
            </a:schemeClr>
          </a:solidFill>
          <a:prstDash val="dash"/>
          <a:miter lim="800000"/>
        </a:ln>
        <a:effectLst/>
      </dgm:spPr>
    </dgm:pt>
    <dgm:pt modelId="{D4A95A64-509D-4B9F-8552-E09231FB4B8B}" type="pres">
      <dgm:prSet presAssocID="{382478C0-C6E3-4ECD-AB8A-CC7CB8D40570}" presName="EmptyPlaceHolder" presStyleCnt="0"/>
      <dgm:spPr/>
    </dgm:pt>
    <dgm:pt modelId="{D946754D-5795-43DA-B0D4-8E6A4112AA6A}" type="pres">
      <dgm:prSet presAssocID="{10876225-BC70-44F4-BCCC-5F86395EF5E6}" presName="spaceBetweenRectangles" presStyleCnt="0"/>
      <dgm:spPr/>
    </dgm:pt>
    <dgm:pt modelId="{515EE52C-30DE-45FE-9DE4-2E8330F9B15F}" type="pres">
      <dgm:prSet presAssocID="{AE641199-7ADD-4E95-AC5F-66E332172F82}" presName="composite" presStyleCnt="0"/>
      <dgm:spPr/>
    </dgm:pt>
    <dgm:pt modelId="{09A67739-BAAC-4F3D-8380-54D60BBAF00F}" type="pres">
      <dgm:prSet presAssocID="{AE641199-7ADD-4E95-AC5F-66E332172F82}" presName="ConnectorPoint" presStyleLbl="lnNode1" presStyleIdx="6" presStyleCnt="7"/>
      <dgm:spPr>
        <a:gradFill rotWithShape="0">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0C161A07-19DB-4A57-9730-315DFFAB41FB}" type="pres">
      <dgm:prSet presAssocID="{AE641199-7ADD-4E95-AC5F-66E332172F82}" presName="DropPinPlaceHolder" presStyleCnt="0"/>
      <dgm:spPr/>
    </dgm:pt>
    <dgm:pt modelId="{EADF2A50-4762-4865-8D44-ABBC9728818E}" type="pres">
      <dgm:prSet presAssocID="{AE641199-7ADD-4E95-AC5F-66E332172F82}" presName="DropPin" presStyleLbl="alignNode1" presStyleIdx="6" presStyleCnt="7"/>
      <dgm:spPr/>
    </dgm:pt>
    <dgm:pt modelId="{8100D45F-F3FB-4591-9989-59077CBE60CB}" type="pres">
      <dgm:prSet presAssocID="{AE641199-7ADD-4E95-AC5F-66E332172F82}" presName="Ellipse" presStyleLbl="fgAcc1" presStyleIdx="7" presStyleCnt="8"/>
      <dgm:spPr>
        <a:solidFill>
          <a:schemeClr val="lt1">
            <a:alpha val="90000"/>
            <a:hueOff val="0"/>
            <a:satOff val="0"/>
            <a:lumOff val="0"/>
            <a:alphaOff val="0"/>
          </a:schemeClr>
        </a:solidFill>
        <a:ln w="6350" cap="flat" cmpd="sng" algn="ctr">
          <a:noFill/>
          <a:prstDash val="solid"/>
          <a:miter lim="800000"/>
        </a:ln>
        <a:effectLst/>
      </dgm:spPr>
    </dgm:pt>
    <dgm:pt modelId="{75CEA3F9-E2D1-4268-BA6E-4744FE964CE5}" type="pres">
      <dgm:prSet presAssocID="{AE641199-7ADD-4E95-AC5F-66E332172F82}" presName="L2TextContainer" presStyleLbl="revTx" presStyleIdx="12" presStyleCnt="14">
        <dgm:presLayoutVars>
          <dgm:bulletEnabled val="1"/>
        </dgm:presLayoutVars>
      </dgm:prSet>
      <dgm:spPr/>
    </dgm:pt>
    <dgm:pt modelId="{EB9650C6-B2A8-49EE-B19C-2561E1DBD3A2}" type="pres">
      <dgm:prSet presAssocID="{AE641199-7ADD-4E95-AC5F-66E332172F82}" presName="L1TextContainer" presStyleLbl="revTx" presStyleIdx="13" presStyleCnt="14">
        <dgm:presLayoutVars>
          <dgm:chMax val="1"/>
          <dgm:chPref val="1"/>
          <dgm:bulletEnabled val="1"/>
        </dgm:presLayoutVars>
      </dgm:prSet>
      <dgm:spPr/>
    </dgm:pt>
    <dgm:pt modelId="{C6CB4E32-58C6-4168-9A94-B3BD66A6953F}" type="pres">
      <dgm:prSet presAssocID="{AE641199-7ADD-4E95-AC5F-66E332172F82}" presName="ConnectLine" presStyleLbl="sibTrans1D1" presStyleIdx="6" presStyleCnt="7"/>
      <dgm:spPr>
        <a:noFill/>
        <a:ln w="12700" cap="flat" cmpd="sng" algn="ctr">
          <a:solidFill>
            <a:schemeClr val="accent3">
              <a:hueOff val="0"/>
              <a:satOff val="0"/>
              <a:lumOff val="0"/>
              <a:alphaOff val="0"/>
            </a:schemeClr>
          </a:solidFill>
          <a:prstDash val="dash"/>
          <a:miter lim="800000"/>
        </a:ln>
        <a:effectLst/>
      </dgm:spPr>
    </dgm:pt>
    <dgm:pt modelId="{ED471CEA-BEAA-4F44-809F-114350F4DEBB}" type="pres">
      <dgm:prSet presAssocID="{AE641199-7ADD-4E95-AC5F-66E332172F82}" presName="EmptyPlaceHolder" presStyleCnt="0"/>
      <dgm:spPr/>
    </dgm:pt>
  </dgm:ptLst>
  <dgm:cxnLst>
    <dgm:cxn modelId="{D945F002-8004-4E1E-AA5C-BE6BDD072322}" type="presOf" srcId="{09D2121E-68CF-4FB5-AB88-E9FD51F6DB75}" destId="{75CEA3F9-E2D1-4268-BA6E-4744FE964CE5}" srcOrd="0" destOrd="0" presId="urn:microsoft.com/office/officeart/2017/3/layout/DropPinTimeline"/>
    <dgm:cxn modelId="{362DFB0A-FA19-41B1-98EA-2083D87BA9F4}" type="presOf" srcId="{174F2DFF-EECD-4ABB-8448-8174DA6DD625}" destId="{A31B04E3-1D31-4686-9AA2-1421AEADEA1A}" srcOrd="0" destOrd="1" presId="urn:microsoft.com/office/officeart/2017/3/layout/DropPinTimeline"/>
    <dgm:cxn modelId="{1E2DD30C-EFC6-47DC-A19D-8D4FAFC95F0D}" srcId="{22F58C57-6AE0-474A-904B-5E481C124558}" destId="{F123E822-3934-4206-B6CC-5509D934A7FA}" srcOrd="3" destOrd="0" parTransId="{A8693900-D020-4874-9B05-049D6F68C28D}" sibTransId="{5659D9A2-E6A5-4787-9EC4-D1D204C8213E}"/>
    <dgm:cxn modelId="{B09E8615-81AC-437F-BE6A-59C4FC5696C7}" srcId="{22F58C57-6AE0-474A-904B-5E481C124558}" destId="{267AE038-9611-4382-8692-80C64BC2D120}" srcOrd="4" destOrd="0" parTransId="{42137194-F4B8-41C2-B6E3-7593133034C2}" sibTransId="{0004552C-40CA-4856-9910-CEE713CD6FE8}"/>
    <dgm:cxn modelId="{FFD06216-9855-4196-B050-5DA4EB236574}" srcId="{CE1D2ECD-B441-4653-8CF9-A8B1AEF71B62}" destId="{A39FF17B-D1F6-4ECF-BDBE-19128557D89C}" srcOrd="0" destOrd="0" parTransId="{4162A799-4E2A-49DB-8AD5-735B0D8EE190}" sibTransId="{114707F4-0C7D-44DF-90C8-791D7D782C6C}"/>
    <dgm:cxn modelId="{07E33620-ABC4-4F01-AAA2-26CFA8546DA1}" srcId="{AE641199-7ADD-4E95-AC5F-66E332172F82}" destId="{09D2121E-68CF-4FB5-AB88-E9FD51F6DB75}" srcOrd="0" destOrd="0" parTransId="{D724ED69-2B13-4B6E-8EE3-26D152781DCF}" sibTransId="{FD3BFEDB-64BE-4FCB-B2E5-75099D8B5666}"/>
    <dgm:cxn modelId="{D09F1528-C823-4295-B4E3-553797489F1A}" srcId="{382478C0-C6E3-4ECD-AB8A-CC7CB8D40570}" destId="{A8EF3E46-A1A0-4AA8-A86E-96DA71C66D80}" srcOrd="0" destOrd="0" parTransId="{1877C563-3324-4CD7-8B49-4C0D6E03944C}" sibTransId="{8D103BAB-4404-4730-957F-224227DCEFD8}"/>
    <dgm:cxn modelId="{9765382C-9E0A-4F92-AF7F-0EFE2433D30E}" type="presOf" srcId="{E49DE274-3F15-4D10-824C-BA3DAF4FA7A1}" destId="{0A7439A3-CE00-4054-8435-69524836C37C}" srcOrd="0" destOrd="0" presId="urn:microsoft.com/office/officeart/2017/3/layout/DropPinTimeline"/>
    <dgm:cxn modelId="{25AFE335-7723-46E6-96CA-4CF2678E28F5}" type="presOf" srcId="{22F58C57-6AE0-474A-904B-5E481C124558}" destId="{9C88FFDF-DE0D-4FDD-85FE-B79BD4850199}" srcOrd="0" destOrd="0" presId="urn:microsoft.com/office/officeart/2017/3/layout/DropPinTimeline"/>
    <dgm:cxn modelId="{5F534F38-C20A-4D1B-BB11-0784BEB434DA}" type="presOf" srcId="{267AE038-9611-4382-8692-80C64BC2D120}" destId="{5362D183-AFD1-4EC1-92C4-1C2481E05E5E}" srcOrd="0" destOrd="0" presId="urn:microsoft.com/office/officeart/2017/3/layout/DropPinTimeline"/>
    <dgm:cxn modelId="{0981A342-2337-4BA2-8AB2-6C256210FCB2}" type="presOf" srcId="{AE641199-7ADD-4E95-AC5F-66E332172F82}" destId="{EB9650C6-B2A8-49EE-B19C-2561E1DBD3A2}" srcOrd="0" destOrd="0" presId="urn:microsoft.com/office/officeart/2017/3/layout/DropPinTimeline"/>
    <dgm:cxn modelId="{6AF7C543-5FD3-45FE-81C2-B5B7DD39CCA9}" srcId="{267AE038-9611-4382-8692-80C64BC2D120}" destId="{A8B261A0-9B6C-47EF-9AB4-77C082D57CDF}" srcOrd="0" destOrd="0" parTransId="{6763CD10-9C45-4B7D-B54E-52A716D6CC5A}" sibTransId="{997C7808-CAB3-49FC-8FD3-ED0EB55B148B}"/>
    <dgm:cxn modelId="{16F80567-E635-4235-9D5D-929ABA4A44CB}" srcId="{22F58C57-6AE0-474A-904B-5E481C124558}" destId="{CE1D2ECD-B441-4653-8CF9-A8B1AEF71B62}" srcOrd="1" destOrd="0" parTransId="{28B70CB8-CBDF-4FDE-9F80-58B2304272A0}" sibTransId="{091D1003-8523-4FA7-918B-95C6D0693DCF}"/>
    <dgm:cxn modelId="{069A1169-D6A4-4126-91AA-77262051159C}" type="presOf" srcId="{8FF93298-E62F-47C7-A918-67DA222D3A8A}" destId="{75CEA3F9-E2D1-4268-BA6E-4744FE964CE5}" srcOrd="0" destOrd="1" presId="urn:microsoft.com/office/officeart/2017/3/layout/DropPinTimeline"/>
    <dgm:cxn modelId="{FA8BF96C-7453-4C18-B6E9-D7C48715ED5F}" srcId="{AE641199-7ADD-4E95-AC5F-66E332172F82}" destId="{8FF93298-E62F-47C7-A918-67DA222D3A8A}" srcOrd="1" destOrd="0" parTransId="{89CF7DAF-4048-41BA-BF68-A7FAE936B4D0}" sibTransId="{2F1C29F6-8734-4AF9-837B-F3606124B76A}"/>
    <dgm:cxn modelId="{D785356E-A8AD-4693-91D8-ED59C5CB3DA9}" type="presOf" srcId="{BE8E74A5-07D5-427C-A950-C466EB139140}" destId="{531ADB97-0547-4144-B9C8-321CC0AAFC51}" srcOrd="0" destOrd="0" presId="urn:microsoft.com/office/officeart/2017/3/layout/DropPinTimeline"/>
    <dgm:cxn modelId="{6F12724F-3D1F-4052-A8BC-1D135E7736BA}" type="presOf" srcId="{CE1D2ECD-B441-4653-8CF9-A8B1AEF71B62}" destId="{3E50F365-8017-4A9B-AD7A-AFA07599D4D6}" srcOrd="0" destOrd="0" presId="urn:microsoft.com/office/officeart/2017/3/layout/DropPinTimeline"/>
    <dgm:cxn modelId="{218B0151-B8E4-4272-8720-9FBA9862F547}" type="presOf" srcId="{40B42772-A862-4EB2-B5E9-2620527080A5}" destId="{17332429-3156-4BE9-9AC4-39A468E6D11B}" srcOrd="0" destOrd="1" presId="urn:microsoft.com/office/officeart/2017/3/layout/DropPinTimeline"/>
    <dgm:cxn modelId="{4E12A152-8F2A-4B86-825F-0EBCC08B3B58}" type="presOf" srcId="{88BD2710-DA40-4FE4-A8C9-F0227E932C11}" destId="{A31B04E3-1D31-4686-9AA2-1421AEADEA1A}" srcOrd="0" destOrd="0" presId="urn:microsoft.com/office/officeart/2017/3/layout/DropPinTimeline"/>
    <dgm:cxn modelId="{A3570753-321E-4F1D-B9CD-6A5A1FAF0EAF}" type="presOf" srcId="{A8B261A0-9B6C-47EF-9AB4-77C082D57CDF}" destId="{E01D6D5F-BE54-4E5A-946E-674A9C753D00}" srcOrd="0" destOrd="0" presId="urn:microsoft.com/office/officeart/2017/3/layout/DropPinTimeline"/>
    <dgm:cxn modelId="{8687A953-8BC1-4A6E-9421-74B6C65368D2}" type="presOf" srcId="{D18409BB-0ABC-48E7-8428-CCB3959B6A29}" destId="{FE988A2E-3064-4E1E-B543-A9AD0261BBA7}" srcOrd="0" destOrd="0" presId="urn:microsoft.com/office/officeart/2017/3/layout/DropPinTimeline"/>
    <dgm:cxn modelId="{D6287F74-0339-457B-814A-F944A27B0920}" srcId="{F123E822-3934-4206-B6CC-5509D934A7FA}" destId="{174F2DFF-EECD-4ABB-8448-8174DA6DD625}" srcOrd="1" destOrd="0" parTransId="{1A356E6B-9873-44FA-BFCA-5B9F4D5DBCE6}" sibTransId="{0575D880-7267-4876-9AD6-DA23A056CD19}"/>
    <dgm:cxn modelId="{E9794E86-2046-449E-B37D-CB5920FF71D8}" srcId="{22F58C57-6AE0-474A-904B-5E481C124558}" destId="{AE641199-7ADD-4E95-AC5F-66E332172F82}" srcOrd="6" destOrd="0" parTransId="{B8C5E719-92E0-4CC1-A506-FBC175ABF0FA}" sibTransId="{7E7B4FBD-7067-4F41-8193-4B1D2C09D035}"/>
    <dgm:cxn modelId="{D4CB159A-C72F-42BA-B530-40A484CE2579}" type="presOf" srcId="{A8EF3E46-A1A0-4AA8-A86E-96DA71C66D80}" destId="{E61D6046-022C-4FED-A635-52E6DDBF4369}" srcOrd="0" destOrd="0" presId="urn:microsoft.com/office/officeart/2017/3/layout/DropPinTimeline"/>
    <dgm:cxn modelId="{B9C1DC9F-6BD4-4899-9560-E796A17FE2A7}" srcId="{D18409BB-0ABC-48E7-8428-CCB3959B6A29}" destId="{40B42772-A862-4EB2-B5E9-2620527080A5}" srcOrd="1" destOrd="0" parTransId="{1B75E311-047D-4570-AC40-E4D6CD4EAC4A}" sibTransId="{097753B0-9291-486F-A8D9-ED58D5518507}"/>
    <dgm:cxn modelId="{8DD8C4A4-B912-4EB2-BE05-11214BBEAC1E}" srcId="{22F58C57-6AE0-474A-904B-5E481C124558}" destId="{382478C0-C6E3-4ECD-AB8A-CC7CB8D40570}" srcOrd="5" destOrd="0" parTransId="{ED8F590E-5329-4773-B0F2-0BEAD1BD63C4}" sibTransId="{10876225-BC70-44F4-BCCC-5F86395EF5E6}"/>
    <dgm:cxn modelId="{379C0BB5-9F52-49DE-B226-40B6341BCC23}" srcId="{D18409BB-0ABC-48E7-8428-CCB3959B6A29}" destId="{C65478CF-109E-490E-9795-DB7BB99F0D4A}" srcOrd="0" destOrd="0" parTransId="{2C84ACFD-CBE0-4F14-A541-6FF5B84C46E4}" sibTransId="{268EF45B-958A-4DD2-81C3-797BF5B2308F}"/>
    <dgm:cxn modelId="{75BDC0CA-6726-47C1-A224-BFDFB58E7294}" srcId="{22F58C57-6AE0-474A-904B-5E481C124558}" destId="{D18409BB-0ABC-48E7-8428-CCB3959B6A29}" srcOrd="0" destOrd="0" parTransId="{547DD9DE-0229-4CC2-8920-F39EB4E99205}" sibTransId="{AB19793E-FF69-4E89-9D04-BD89348DFC9B}"/>
    <dgm:cxn modelId="{CD7663CB-DBD5-4797-82EC-AA813CDE3CA2}" type="presOf" srcId="{F123E822-3934-4206-B6CC-5509D934A7FA}" destId="{EC8EE731-DAE8-4E87-A7D6-78CEF5499E2A}" srcOrd="0" destOrd="0" presId="urn:microsoft.com/office/officeart/2017/3/layout/DropPinTimeline"/>
    <dgm:cxn modelId="{ACF1A7DE-B35A-4BCE-A2C4-93EFF94AF294}" type="presOf" srcId="{382478C0-C6E3-4ECD-AB8A-CC7CB8D40570}" destId="{1C07FAEB-CF7D-42D2-90FB-FD89B240BBD3}" srcOrd="0" destOrd="0" presId="urn:microsoft.com/office/officeart/2017/3/layout/DropPinTimeline"/>
    <dgm:cxn modelId="{CD61C4E8-DA0B-4843-B95E-3EC626B766CF}" type="presOf" srcId="{A39FF17B-D1F6-4ECF-BDBE-19128557D89C}" destId="{6D5FB0CF-D83A-41BC-AF8C-ECA667317655}" srcOrd="0" destOrd="0" presId="urn:microsoft.com/office/officeart/2017/3/layout/DropPinTimeline"/>
    <dgm:cxn modelId="{4E3091ED-AECA-4E7E-BECB-0C442E2CECA4}" srcId="{22F58C57-6AE0-474A-904B-5E481C124558}" destId="{E49DE274-3F15-4D10-824C-BA3DAF4FA7A1}" srcOrd="2" destOrd="0" parTransId="{1170AD55-25FC-492A-BC40-2AA5F41B06B5}" sibTransId="{D4C26830-FFB0-4F2A-A39D-772A0A146282}"/>
    <dgm:cxn modelId="{3B0618F0-E56F-4AD6-96AD-C5A33CB289B3}" type="presOf" srcId="{C65478CF-109E-490E-9795-DB7BB99F0D4A}" destId="{17332429-3156-4BE9-9AC4-39A468E6D11B}" srcOrd="0" destOrd="0" presId="urn:microsoft.com/office/officeart/2017/3/layout/DropPinTimeline"/>
    <dgm:cxn modelId="{700831FA-22D2-47C5-A1EC-FBAC87083D5F}" srcId="{F123E822-3934-4206-B6CC-5509D934A7FA}" destId="{88BD2710-DA40-4FE4-A8C9-F0227E932C11}" srcOrd="0" destOrd="0" parTransId="{398E9903-B563-497E-B882-2B3F4CE8CABB}" sibTransId="{C361BCD5-239F-48DB-B20C-F70877A0BE76}"/>
    <dgm:cxn modelId="{B195A8FE-41BE-4BEE-A389-6488BF795175}" srcId="{E49DE274-3F15-4D10-824C-BA3DAF4FA7A1}" destId="{BE8E74A5-07D5-427C-A950-C466EB139140}" srcOrd="0" destOrd="0" parTransId="{0193DEEE-4B9A-4FE1-ACA6-CD0C6371647D}" sibTransId="{A15A44F2-650C-4D2C-A21C-78637C886A44}"/>
    <dgm:cxn modelId="{766E58D2-263F-4B88-9585-4B12647B2169}" type="presParOf" srcId="{9C88FFDF-DE0D-4FDD-85FE-B79BD4850199}" destId="{9216A853-DA8E-4939-85DB-346EC3D24CFD}" srcOrd="0" destOrd="0" presId="urn:microsoft.com/office/officeart/2017/3/layout/DropPinTimeline"/>
    <dgm:cxn modelId="{B3DAA5E0-5D42-4A95-BC6E-9AD4BCE5C85D}" type="presParOf" srcId="{9C88FFDF-DE0D-4FDD-85FE-B79BD4850199}" destId="{8A90166E-7A1D-43F7-85C8-C79BB53B796E}" srcOrd="1" destOrd="0" presId="urn:microsoft.com/office/officeart/2017/3/layout/DropPinTimeline"/>
    <dgm:cxn modelId="{768C38B0-3E51-41A9-A9C3-7137C997C199}" type="presParOf" srcId="{8A90166E-7A1D-43F7-85C8-C79BB53B796E}" destId="{8F061742-FAB4-4BA7-85C6-4D652C2C6C76}" srcOrd="0" destOrd="0" presId="urn:microsoft.com/office/officeart/2017/3/layout/DropPinTimeline"/>
    <dgm:cxn modelId="{1CBBF809-B66D-4C72-AF7D-83103467F2B4}" type="presParOf" srcId="{8F061742-FAB4-4BA7-85C6-4D652C2C6C76}" destId="{ECADF8A6-C57F-45A8-A7F0-EA92BF4EE188}" srcOrd="0" destOrd="0" presId="urn:microsoft.com/office/officeart/2017/3/layout/DropPinTimeline"/>
    <dgm:cxn modelId="{8C46D7D3-EFB5-4B8F-8A91-FF78BF3D4AAC}" type="presParOf" srcId="{8F061742-FAB4-4BA7-85C6-4D652C2C6C76}" destId="{BEA6A241-0223-4A5D-B617-0AE0DE07843F}" srcOrd="1" destOrd="0" presId="urn:microsoft.com/office/officeart/2017/3/layout/DropPinTimeline"/>
    <dgm:cxn modelId="{3BAB6528-D744-4B4A-BB68-E1C01F75C9C4}" type="presParOf" srcId="{BEA6A241-0223-4A5D-B617-0AE0DE07843F}" destId="{D3B46910-B857-4D2B-B262-C6B44BD7D20B}" srcOrd="0" destOrd="0" presId="urn:microsoft.com/office/officeart/2017/3/layout/DropPinTimeline"/>
    <dgm:cxn modelId="{E6C7CBCE-DCEE-4E58-A5BE-AF6DB92FC6DB}" type="presParOf" srcId="{BEA6A241-0223-4A5D-B617-0AE0DE07843F}" destId="{762B5481-60C6-4D59-89AD-C4072463366C}" srcOrd="1" destOrd="0" presId="urn:microsoft.com/office/officeart/2017/3/layout/DropPinTimeline"/>
    <dgm:cxn modelId="{2E717E1E-6F89-4F53-B2AD-40BB4FD6134F}" type="presParOf" srcId="{8F061742-FAB4-4BA7-85C6-4D652C2C6C76}" destId="{17332429-3156-4BE9-9AC4-39A468E6D11B}" srcOrd="2" destOrd="0" presId="urn:microsoft.com/office/officeart/2017/3/layout/DropPinTimeline"/>
    <dgm:cxn modelId="{56FFDCA0-63D0-475F-9EA7-915F14017BA9}" type="presParOf" srcId="{8F061742-FAB4-4BA7-85C6-4D652C2C6C76}" destId="{FE988A2E-3064-4E1E-B543-A9AD0261BBA7}" srcOrd="3" destOrd="0" presId="urn:microsoft.com/office/officeart/2017/3/layout/DropPinTimeline"/>
    <dgm:cxn modelId="{915C6622-1EAB-4FCA-A4CE-49ABFFA762CA}" type="presParOf" srcId="{8F061742-FAB4-4BA7-85C6-4D652C2C6C76}" destId="{5F83641F-8E69-4581-956A-E508E4A7763E}" srcOrd="4" destOrd="0" presId="urn:microsoft.com/office/officeart/2017/3/layout/DropPinTimeline"/>
    <dgm:cxn modelId="{B8A92508-473B-4ADC-B409-1179AD93F185}" type="presParOf" srcId="{8F061742-FAB4-4BA7-85C6-4D652C2C6C76}" destId="{F12C4B53-D33C-47A8-A26C-C875D94E78D2}" srcOrd="5" destOrd="0" presId="urn:microsoft.com/office/officeart/2017/3/layout/DropPinTimeline"/>
    <dgm:cxn modelId="{A7F46599-2442-442A-ABCB-3F7A9C6C7F06}" type="presParOf" srcId="{8A90166E-7A1D-43F7-85C8-C79BB53B796E}" destId="{E5028CC0-86C9-46D7-830C-FA4EDF93803B}" srcOrd="1" destOrd="0" presId="urn:microsoft.com/office/officeart/2017/3/layout/DropPinTimeline"/>
    <dgm:cxn modelId="{CE542595-C92F-4665-9EAB-CF099A92DDC3}" type="presParOf" srcId="{8A90166E-7A1D-43F7-85C8-C79BB53B796E}" destId="{A4AF31C6-65C0-43A5-B0C5-4649279FCB1A}" srcOrd="2" destOrd="0" presId="urn:microsoft.com/office/officeart/2017/3/layout/DropPinTimeline"/>
    <dgm:cxn modelId="{76C477C0-6571-432D-801C-71FF679E34B8}" type="presParOf" srcId="{A4AF31C6-65C0-43A5-B0C5-4649279FCB1A}" destId="{DB84CDA9-CEBB-4DB3-B42F-3EBF418039D8}" srcOrd="0" destOrd="0" presId="urn:microsoft.com/office/officeart/2017/3/layout/DropPinTimeline"/>
    <dgm:cxn modelId="{99571068-5115-47EE-974C-AAF00294D920}" type="presParOf" srcId="{A4AF31C6-65C0-43A5-B0C5-4649279FCB1A}" destId="{2AAFE5FA-1783-49E5-B471-E9D79B16E3B6}" srcOrd="1" destOrd="0" presId="urn:microsoft.com/office/officeart/2017/3/layout/DropPinTimeline"/>
    <dgm:cxn modelId="{3C33E02F-7FFC-4CD3-8B1F-3277D09AED75}" type="presParOf" srcId="{2AAFE5FA-1783-49E5-B471-E9D79B16E3B6}" destId="{2A82BA18-255D-42B7-A341-508D444EB585}" srcOrd="0" destOrd="0" presId="urn:microsoft.com/office/officeart/2017/3/layout/DropPinTimeline"/>
    <dgm:cxn modelId="{27974012-C550-43D8-BA23-FD61BC015AA6}" type="presParOf" srcId="{2AAFE5FA-1783-49E5-B471-E9D79B16E3B6}" destId="{165F9686-52BD-4927-AC1C-9A60642B9D04}" srcOrd="1" destOrd="0" presId="urn:microsoft.com/office/officeart/2017/3/layout/DropPinTimeline"/>
    <dgm:cxn modelId="{1E7806CD-D32A-4C77-BAF7-821599E66A70}" type="presParOf" srcId="{A4AF31C6-65C0-43A5-B0C5-4649279FCB1A}" destId="{6D5FB0CF-D83A-41BC-AF8C-ECA667317655}" srcOrd="2" destOrd="0" presId="urn:microsoft.com/office/officeart/2017/3/layout/DropPinTimeline"/>
    <dgm:cxn modelId="{3700E1CF-204B-409E-B707-1374AB973568}" type="presParOf" srcId="{A4AF31C6-65C0-43A5-B0C5-4649279FCB1A}" destId="{3E50F365-8017-4A9B-AD7A-AFA07599D4D6}" srcOrd="3" destOrd="0" presId="urn:microsoft.com/office/officeart/2017/3/layout/DropPinTimeline"/>
    <dgm:cxn modelId="{5FE1C845-1823-41DA-B1A8-8DA4428182A9}" type="presParOf" srcId="{A4AF31C6-65C0-43A5-B0C5-4649279FCB1A}" destId="{69B458ED-71A0-4E52-BEEA-5CD1DEE72101}" srcOrd="4" destOrd="0" presId="urn:microsoft.com/office/officeart/2017/3/layout/DropPinTimeline"/>
    <dgm:cxn modelId="{05261F2D-49E5-40D9-B7FC-05A17C2A5873}" type="presParOf" srcId="{A4AF31C6-65C0-43A5-B0C5-4649279FCB1A}" destId="{CDBFBE81-F9B0-4B07-B892-F9F7E78D470A}" srcOrd="5" destOrd="0" presId="urn:microsoft.com/office/officeart/2017/3/layout/DropPinTimeline"/>
    <dgm:cxn modelId="{D507C746-0059-41A5-895A-E6CE8BBC60FC}" type="presParOf" srcId="{8A90166E-7A1D-43F7-85C8-C79BB53B796E}" destId="{DED88DD6-EA5B-44E2-9A62-C75AE1912BCF}" srcOrd="3" destOrd="0" presId="urn:microsoft.com/office/officeart/2017/3/layout/DropPinTimeline"/>
    <dgm:cxn modelId="{AAF7792D-4220-4EDE-9DD0-5E8C5FCB2033}" type="presParOf" srcId="{8A90166E-7A1D-43F7-85C8-C79BB53B796E}" destId="{0C4F087E-D229-4164-8FAD-18A06DD23E1F}" srcOrd="4" destOrd="0" presId="urn:microsoft.com/office/officeart/2017/3/layout/DropPinTimeline"/>
    <dgm:cxn modelId="{A1D42551-0F70-4734-8611-1E86336F5AED}" type="presParOf" srcId="{0C4F087E-D229-4164-8FAD-18A06DD23E1F}" destId="{FC399F22-36AC-4B8E-B284-E8FC69F445C3}" srcOrd="0" destOrd="0" presId="urn:microsoft.com/office/officeart/2017/3/layout/DropPinTimeline"/>
    <dgm:cxn modelId="{5651386F-BE40-4947-BF40-57C13E5160C5}" type="presParOf" srcId="{0C4F087E-D229-4164-8FAD-18A06DD23E1F}" destId="{21AEB836-5134-409D-865C-0126D3178A98}" srcOrd="1" destOrd="0" presId="urn:microsoft.com/office/officeart/2017/3/layout/DropPinTimeline"/>
    <dgm:cxn modelId="{D3D1A108-A5A7-4F3D-8C2C-6082D412E764}" type="presParOf" srcId="{21AEB836-5134-409D-865C-0126D3178A98}" destId="{C6D2587E-B9A8-4877-BB5B-A7448BC29373}" srcOrd="0" destOrd="0" presId="urn:microsoft.com/office/officeart/2017/3/layout/DropPinTimeline"/>
    <dgm:cxn modelId="{719E30B5-C6F2-4206-8DAC-A5AEA207C13E}" type="presParOf" srcId="{21AEB836-5134-409D-865C-0126D3178A98}" destId="{4C1E467B-A74B-48F0-B978-53E8F741E5AB}" srcOrd="1" destOrd="0" presId="urn:microsoft.com/office/officeart/2017/3/layout/DropPinTimeline"/>
    <dgm:cxn modelId="{81CB6634-5856-460B-8BB7-AB1B183BF86E}" type="presParOf" srcId="{0C4F087E-D229-4164-8FAD-18A06DD23E1F}" destId="{531ADB97-0547-4144-B9C8-321CC0AAFC51}" srcOrd="2" destOrd="0" presId="urn:microsoft.com/office/officeart/2017/3/layout/DropPinTimeline"/>
    <dgm:cxn modelId="{1062FA4D-0D68-494D-B172-CF221AB05914}" type="presParOf" srcId="{0C4F087E-D229-4164-8FAD-18A06DD23E1F}" destId="{0A7439A3-CE00-4054-8435-69524836C37C}" srcOrd="3" destOrd="0" presId="urn:microsoft.com/office/officeart/2017/3/layout/DropPinTimeline"/>
    <dgm:cxn modelId="{FF0AEBC0-536C-4E50-A248-7B8FDD6E78A3}" type="presParOf" srcId="{0C4F087E-D229-4164-8FAD-18A06DD23E1F}" destId="{323FB76C-48AF-458F-99E4-621FA16C8444}" srcOrd="4" destOrd="0" presId="urn:microsoft.com/office/officeart/2017/3/layout/DropPinTimeline"/>
    <dgm:cxn modelId="{B672663D-5C70-4477-8831-D2C0744515A4}" type="presParOf" srcId="{0C4F087E-D229-4164-8FAD-18A06DD23E1F}" destId="{211FC7DC-F07C-4093-94FB-CCC6D6737455}" srcOrd="5" destOrd="0" presId="urn:microsoft.com/office/officeart/2017/3/layout/DropPinTimeline"/>
    <dgm:cxn modelId="{D2D598AC-6F93-41F0-86EB-330C6755E024}" type="presParOf" srcId="{8A90166E-7A1D-43F7-85C8-C79BB53B796E}" destId="{A24EF277-BE18-4B48-B3B6-6D67A301374F}" srcOrd="5" destOrd="0" presId="urn:microsoft.com/office/officeart/2017/3/layout/DropPinTimeline"/>
    <dgm:cxn modelId="{D2DCDD6A-CCFB-4E84-86F3-CC9BEE0C9ECF}" type="presParOf" srcId="{8A90166E-7A1D-43F7-85C8-C79BB53B796E}" destId="{941624AE-BC41-4D06-8C3B-DD70DB88664B}" srcOrd="6" destOrd="0" presId="urn:microsoft.com/office/officeart/2017/3/layout/DropPinTimeline"/>
    <dgm:cxn modelId="{336326AB-4371-4036-AF21-4F4B80E2A74A}" type="presParOf" srcId="{941624AE-BC41-4D06-8C3B-DD70DB88664B}" destId="{C559C976-C540-413B-9FE5-BDAE2526D263}" srcOrd="0" destOrd="0" presId="urn:microsoft.com/office/officeart/2017/3/layout/DropPinTimeline"/>
    <dgm:cxn modelId="{86357C66-8A87-48AC-BC9B-29A7F2D9C1BE}" type="presParOf" srcId="{941624AE-BC41-4D06-8C3B-DD70DB88664B}" destId="{ED505018-4EB8-4748-A111-A541C16B0F12}" srcOrd="1" destOrd="0" presId="urn:microsoft.com/office/officeart/2017/3/layout/DropPinTimeline"/>
    <dgm:cxn modelId="{60D3AF22-697D-4683-8381-DDE0B90CECC3}" type="presParOf" srcId="{ED505018-4EB8-4748-A111-A541C16B0F12}" destId="{084A8A26-668F-45E5-9F8E-0F9CDC6F00E5}" srcOrd="0" destOrd="0" presId="urn:microsoft.com/office/officeart/2017/3/layout/DropPinTimeline"/>
    <dgm:cxn modelId="{90C5C52C-6426-41E8-9076-BDC7E00EF9E4}" type="presParOf" srcId="{ED505018-4EB8-4748-A111-A541C16B0F12}" destId="{29F509D2-4829-4F7E-9482-3D3D3F769108}" srcOrd="1" destOrd="0" presId="urn:microsoft.com/office/officeart/2017/3/layout/DropPinTimeline"/>
    <dgm:cxn modelId="{099173F3-1CBF-4B82-86CD-4D053FC849CE}" type="presParOf" srcId="{941624AE-BC41-4D06-8C3B-DD70DB88664B}" destId="{A31B04E3-1D31-4686-9AA2-1421AEADEA1A}" srcOrd="2" destOrd="0" presId="urn:microsoft.com/office/officeart/2017/3/layout/DropPinTimeline"/>
    <dgm:cxn modelId="{DCC50446-6E65-491A-85A3-F65106F66544}" type="presParOf" srcId="{941624AE-BC41-4D06-8C3B-DD70DB88664B}" destId="{EC8EE731-DAE8-4E87-A7D6-78CEF5499E2A}" srcOrd="3" destOrd="0" presId="urn:microsoft.com/office/officeart/2017/3/layout/DropPinTimeline"/>
    <dgm:cxn modelId="{0F2A7552-8ECC-4D8E-B5C3-52BAB9EC0902}" type="presParOf" srcId="{941624AE-BC41-4D06-8C3B-DD70DB88664B}" destId="{C0A14F3A-A39F-4863-B63B-49E569C79D88}" srcOrd="4" destOrd="0" presId="urn:microsoft.com/office/officeart/2017/3/layout/DropPinTimeline"/>
    <dgm:cxn modelId="{CAE247E2-2C1B-4E9D-A08D-9EA827CD2582}" type="presParOf" srcId="{941624AE-BC41-4D06-8C3B-DD70DB88664B}" destId="{D66662C3-605A-4902-933E-1205CE2A6105}" srcOrd="5" destOrd="0" presId="urn:microsoft.com/office/officeart/2017/3/layout/DropPinTimeline"/>
    <dgm:cxn modelId="{1D52D0FD-F7B8-4CAA-A1CB-E42F4FF9F1DE}" type="presParOf" srcId="{8A90166E-7A1D-43F7-85C8-C79BB53B796E}" destId="{9A3434C8-C790-46F8-B61F-3775A456082E}" srcOrd="7" destOrd="0" presId="urn:microsoft.com/office/officeart/2017/3/layout/DropPinTimeline"/>
    <dgm:cxn modelId="{FDDD4D73-FF46-4638-92E3-116487D64190}" type="presParOf" srcId="{8A90166E-7A1D-43F7-85C8-C79BB53B796E}" destId="{29F464F5-9EC0-44AC-A560-CC3CAB981A8A}" srcOrd="8" destOrd="0" presId="urn:microsoft.com/office/officeart/2017/3/layout/DropPinTimeline"/>
    <dgm:cxn modelId="{14979F8A-9103-44B4-87C2-B1BA1F55A281}" type="presParOf" srcId="{29F464F5-9EC0-44AC-A560-CC3CAB981A8A}" destId="{3C3DF628-C269-4B29-8B2A-9C3602BF4530}" srcOrd="0" destOrd="0" presId="urn:microsoft.com/office/officeart/2017/3/layout/DropPinTimeline"/>
    <dgm:cxn modelId="{DAC5048E-EB0C-4D0D-94AA-0BCCC8376887}" type="presParOf" srcId="{29F464F5-9EC0-44AC-A560-CC3CAB981A8A}" destId="{FDA16DA6-AEDB-416E-9F78-C194B2A69987}" srcOrd="1" destOrd="0" presId="urn:microsoft.com/office/officeart/2017/3/layout/DropPinTimeline"/>
    <dgm:cxn modelId="{B6D21D2C-10ED-4192-BF82-D580BF8DD360}" type="presParOf" srcId="{FDA16DA6-AEDB-416E-9F78-C194B2A69987}" destId="{04ECE2C5-F6DF-4591-B1C9-3E268C0A50AA}" srcOrd="0" destOrd="0" presId="urn:microsoft.com/office/officeart/2017/3/layout/DropPinTimeline"/>
    <dgm:cxn modelId="{FEBEAB7E-0ABC-4755-8304-1AAC4DE3505C}" type="presParOf" srcId="{FDA16DA6-AEDB-416E-9F78-C194B2A69987}" destId="{DA448C6E-9351-4647-A654-F70A5879663C}" srcOrd="1" destOrd="0" presId="urn:microsoft.com/office/officeart/2017/3/layout/DropPinTimeline"/>
    <dgm:cxn modelId="{69056EB3-E8FF-4CCC-A364-F9F3D000CC26}" type="presParOf" srcId="{29F464F5-9EC0-44AC-A560-CC3CAB981A8A}" destId="{E01D6D5F-BE54-4E5A-946E-674A9C753D00}" srcOrd="2" destOrd="0" presId="urn:microsoft.com/office/officeart/2017/3/layout/DropPinTimeline"/>
    <dgm:cxn modelId="{7355F3A7-8F69-4976-91AC-0940850D68D5}" type="presParOf" srcId="{29F464F5-9EC0-44AC-A560-CC3CAB981A8A}" destId="{5362D183-AFD1-4EC1-92C4-1C2481E05E5E}" srcOrd="3" destOrd="0" presId="urn:microsoft.com/office/officeart/2017/3/layout/DropPinTimeline"/>
    <dgm:cxn modelId="{9F2815F0-4BB6-410B-9E53-CFE5562AE1F7}" type="presParOf" srcId="{29F464F5-9EC0-44AC-A560-CC3CAB981A8A}" destId="{DAF8110C-8AE0-43B6-B346-F1C4829176DA}" srcOrd="4" destOrd="0" presId="urn:microsoft.com/office/officeart/2017/3/layout/DropPinTimeline"/>
    <dgm:cxn modelId="{4444F72F-0202-4965-903E-8EA7257C1E40}" type="presParOf" srcId="{29F464F5-9EC0-44AC-A560-CC3CAB981A8A}" destId="{E67FFAA1-6872-4C73-8556-11E1BA2CB16D}" srcOrd="5" destOrd="0" presId="urn:microsoft.com/office/officeart/2017/3/layout/DropPinTimeline"/>
    <dgm:cxn modelId="{53F06558-C2D4-4D70-83A8-D3CA5D5D8D61}" type="presParOf" srcId="{8A90166E-7A1D-43F7-85C8-C79BB53B796E}" destId="{F1C4CE27-7A0D-4EB0-BAF1-8D14A2D253BA}" srcOrd="9" destOrd="0" presId="urn:microsoft.com/office/officeart/2017/3/layout/DropPinTimeline"/>
    <dgm:cxn modelId="{CEA88B5A-091A-48C5-A777-3FA9A784C6DE}" type="presParOf" srcId="{8A90166E-7A1D-43F7-85C8-C79BB53B796E}" destId="{7E914534-9C11-4BA0-85C1-A839EA2BE54C}" srcOrd="10" destOrd="0" presId="urn:microsoft.com/office/officeart/2017/3/layout/DropPinTimeline"/>
    <dgm:cxn modelId="{81611F93-A081-48FE-916A-361E0A752BF7}" type="presParOf" srcId="{7E914534-9C11-4BA0-85C1-A839EA2BE54C}" destId="{C2E66334-3042-4657-83BA-937B423D9686}" srcOrd="0" destOrd="0" presId="urn:microsoft.com/office/officeart/2017/3/layout/DropPinTimeline"/>
    <dgm:cxn modelId="{6C7B54A1-8ED0-42E2-8055-17D922FE7F58}" type="presParOf" srcId="{7E914534-9C11-4BA0-85C1-A839EA2BE54C}" destId="{842FC5C4-FE5F-4EB4-947B-7E447AB6CDD1}" srcOrd="1" destOrd="0" presId="urn:microsoft.com/office/officeart/2017/3/layout/DropPinTimeline"/>
    <dgm:cxn modelId="{1EBA0AAD-FD46-4BA9-91EB-C2A464FE32C8}" type="presParOf" srcId="{842FC5C4-FE5F-4EB4-947B-7E447AB6CDD1}" destId="{71B8BDE5-B677-4657-BAD2-F41EC857E24A}" srcOrd="0" destOrd="0" presId="urn:microsoft.com/office/officeart/2017/3/layout/DropPinTimeline"/>
    <dgm:cxn modelId="{E08B9148-7555-47A8-AA09-D60E38CE418B}" type="presParOf" srcId="{842FC5C4-FE5F-4EB4-947B-7E447AB6CDD1}" destId="{190F7B5E-985F-43C3-895A-A937109E5800}" srcOrd="1" destOrd="0" presId="urn:microsoft.com/office/officeart/2017/3/layout/DropPinTimeline"/>
    <dgm:cxn modelId="{81B162FE-3A08-41C9-8D27-AAEBD76187EE}" type="presParOf" srcId="{7E914534-9C11-4BA0-85C1-A839EA2BE54C}" destId="{E61D6046-022C-4FED-A635-52E6DDBF4369}" srcOrd="2" destOrd="0" presId="urn:microsoft.com/office/officeart/2017/3/layout/DropPinTimeline"/>
    <dgm:cxn modelId="{D3D0C075-7BCC-426B-A1D2-161DFF32F317}" type="presParOf" srcId="{7E914534-9C11-4BA0-85C1-A839EA2BE54C}" destId="{1C07FAEB-CF7D-42D2-90FB-FD89B240BBD3}" srcOrd="3" destOrd="0" presId="urn:microsoft.com/office/officeart/2017/3/layout/DropPinTimeline"/>
    <dgm:cxn modelId="{53D79966-1706-4BE1-859C-63A2EDFE0CAA}" type="presParOf" srcId="{7E914534-9C11-4BA0-85C1-A839EA2BE54C}" destId="{9485E4D7-6353-4FD8-ADDE-7D8F5F707D35}" srcOrd="4" destOrd="0" presId="urn:microsoft.com/office/officeart/2017/3/layout/DropPinTimeline"/>
    <dgm:cxn modelId="{558F1ED9-CADA-47D3-93D3-38221A618286}" type="presParOf" srcId="{7E914534-9C11-4BA0-85C1-A839EA2BE54C}" destId="{D4A95A64-509D-4B9F-8552-E09231FB4B8B}" srcOrd="5" destOrd="0" presId="urn:microsoft.com/office/officeart/2017/3/layout/DropPinTimeline"/>
    <dgm:cxn modelId="{A1A362D7-442C-4142-956E-D7513841E9D7}" type="presParOf" srcId="{8A90166E-7A1D-43F7-85C8-C79BB53B796E}" destId="{D946754D-5795-43DA-B0D4-8E6A4112AA6A}" srcOrd="11" destOrd="0" presId="urn:microsoft.com/office/officeart/2017/3/layout/DropPinTimeline"/>
    <dgm:cxn modelId="{B90FFEC3-5FB8-47E9-AD4A-80B8431FC51A}" type="presParOf" srcId="{8A90166E-7A1D-43F7-85C8-C79BB53B796E}" destId="{515EE52C-30DE-45FE-9DE4-2E8330F9B15F}" srcOrd="12" destOrd="0" presId="urn:microsoft.com/office/officeart/2017/3/layout/DropPinTimeline"/>
    <dgm:cxn modelId="{077D0B37-1B07-49F6-96DE-C84DB2303BA4}" type="presParOf" srcId="{515EE52C-30DE-45FE-9DE4-2E8330F9B15F}" destId="{09A67739-BAAC-4F3D-8380-54D60BBAF00F}" srcOrd="0" destOrd="0" presId="urn:microsoft.com/office/officeart/2017/3/layout/DropPinTimeline"/>
    <dgm:cxn modelId="{8A281E14-6E5E-46BD-823A-EE421EBC0EA7}" type="presParOf" srcId="{515EE52C-30DE-45FE-9DE4-2E8330F9B15F}" destId="{0C161A07-19DB-4A57-9730-315DFFAB41FB}" srcOrd="1" destOrd="0" presId="urn:microsoft.com/office/officeart/2017/3/layout/DropPinTimeline"/>
    <dgm:cxn modelId="{7B2C98CC-B118-4837-8FC5-4D8FB4EB3257}" type="presParOf" srcId="{0C161A07-19DB-4A57-9730-315DFFAB41FB}" destId="{EADF2A50-4762-4865-8D44-ABBC9728818E}" srcOrd="0" destOrd="0" presId="urn:microsoft.com/office/officeart/2017/3/layout/DropPinTimeline"/>
    <dgm:cxn modelId="{F4D3D3C3-716A-49D0-8450-3EE4D05B8355}" type="presParOf" srcId="{0C161A07-19DB-4A57-9730-315DFFAB41FB}" destId="{8100D45F-F3FB-4591-9989-59077CBE60CB}" srcOrd="1" destOrd="0" presId="urn:microsoft.com/office/officeart/2017/3/layout/DropPinTimeline"/>
    <dgm:cxn modelId="{567ECAF1-1067-4BDE-84F5-44C0732396E3}" type="presParOf" srcId="{515EE52C-30DE-45FE-9DE4-2E8330F9B15F}" destId="{75CEA3F9-E2D1-4268-BA6E-4744FE964CE5}" srcOrd="2" destOrd="0" presId="urn:microsoft.com/office/officeart/2017/3/layout/DropPinTimeline"/>
    <dgm:cxn modelId="{CE6DF308-3A41-45D0-A625-85F990C43BB6}" type="presParOf" srcId="{515EE52C-30DE-45FE-9DE4-2E8330F9B15F}" destId="{EB9650C6-B2A8-49EE-B19C-2561E1DBD3A2}" srcOrd="3" destOrd="0" presId="urn:microsoft.com/office/officeart/2017/3/layout/DropPinTimeline"/>
    <dgm:cxn modelId="{C80BEA87-CE81-4560-B709-2F35B75A406C}" type="presParOf" srcId="{515EE52C-30DE-45FE-9DE4-2E8330F9B15F}" destId="{C6CB4E32-58C6-4168-9A94-B3BD66A6953F}" srcOrd="4" destOrd="0" presId="urn:microsoft.com/office/officeart/2017/3/layout/DropPinTimeline"/>
    <dgm:cxn modelId="{D4877C6A-C5CA-49C7-9736-E817F12F676E}" type="presParOf" srcId="{515EE52C-30DE-45FE-9DE4-2E8330F9B15F}" destId="{ED471CEA-BEAA-4F44-809F-114350F4DEBB}"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1BFE07-7905-4FD7-BC8E-9523071BCF86}"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737634A-2750-4CD5-9D25-56FADA8F79D2}">
      <dgm:prSet/>
      <dgm:spPr/>
      <dgm:t>
        <a:bodyPr/>
        <a:lstStyle/>
        <a:p>
          <a:pPr>
            <a:lnSpc>
              <a:spcPct val="100000"/>
            </a:lnSpc>
            <a:defRPr b="1"/>
          </a:pPr>
          <a:r>
            <a:rPr lang="en-US"/>
            <a:t>Work completed</a:t>
          </a:r>
        </a:p>
      </dgm:t>
    </dgm:pt>
    <dgm:pt modelId="{96F1BB7C-055B-4967-8B35-EEA1297CF629}" type="parTrans" cxnId="{BDB80424-0F96-462C-8D9A-4618757C6C6A}">
      <dgm:prSet/>
      <dgm:spPr/>
      <dgm:t>
        <a:bodyPr/>
        <a:lstStyle/>
        <a:p>
          <a:endParaRPr lang="en-US"/>
        </a:p>
      </dgm:t>
    </dgm:pt>
    <dgm:pt modelId="{2D8F4AF3-54A7-4B36-8307-AAA84B3CF871}" type="sibTrans" cxnId="{BDB80424-0F96-462C-8D9A-4618757C6C6A}">
      <dgm:prSet phldrT="1" phldr="0"/>
      <dgm:spPr/>
      <dgm:t>
        <a:bodyPr/>
        <a:lstStyle/>
        <a:p>
          <a:endParaRPr lang="en-US" dirty="0"/>
        </a:p>
      </dgm:t>
    </dgm:pt>
    <dgm:pt modelId="{C388ADDB-2DFC-46CD-972A-A37B50EED51E}">
      <dgm:prSet/>
      <dgm:spPr/>
      <dgm:t>
        <a:bodyPr/>
        <a:lstStyle/>
        <a:p>
          <a:pPr>
            <a:lnSpc>
              <a:spcPct val="100000"/>
            </a:lnSpc>
            <a:defRPr b="1"/>
          </a:pPr>
          <a:r>
            <a:rPr lang="en-US"/>
            <a:t>Upcoming work</a:t>
          </a:r>
        </a:p>
      </dgm:t>
    </dgm:pt>
    <dgm:pt modelId="{A42DEC29-6FAF-4673-9745-9B816929FFC4}" type="parTrans" cxnId="{3984806A-88FD-488A-8210-C0A1D91FE91D}">
      <dgm:prSet/>
      <dgm:spPr/>
      <dgm:t>
        <a:bodyPr/>
        <a:lstStyle/>
        <a:p>
          <a:endParaRPr lang="en-US"/>
        </a:p>
      </dgm:t>
    </dgm:pt>
    <dgm:pt modelId="{990C0C18-1861-4B83-9234-D38D2FE035E2}" type="sibTrans" cxnId="{3984806A-88FD-488A-8210-C0A1D91FE91D}">
      <dgm:prSet phldrT="2" phldr="0"/>
      <dgm:spPr/>
      <dgm:t>
        <a:bodyPr/>
        <a:lstStyle/>
        <a:p>
          <a:endParaRPr lang="en-US"/>
        </a:p>
      </dgm:t>
    </dgm:pt>
    <dgm:pt modelId="{CFCAFFAD-A93B-4044-BD73-A0AAC5F316BB}">
      <dgm:prSet/>
      <dgm:spPr/>
      <dgm:t>
        <a:bodyPr/>
        <a:lstStyle/>
        <a:p>
          <a:pPr>
            <a:lnSpc>
              <a:spcPct val="100000"/>
            </a:lnSpc>
          </a:pPr>
          <a:r>
            <a:rPr lang="en-US" dirty="0"/>
            <a:t>Close of Pew project</a:t>
          </a:r>
        </a:p>
      </dgm:t>
    </dgm:pt>
    <dgm:pt modelId="{F0BA0C93-97DC-483F-A66C-D41BA5AF0324}" type="parTrans" cxnId="{DDC6491F-59C1-4FA3-8844-0A130D308531}">
      <dgm:prSet/>
      <dgm:spPr/>
      <dgm:t>
        <a:bodyPr/>
        <a:lstStyle/>
        <a:p>
          <a:endParaRPr lang="en-US"/>
        </a:p>
      </dgm:t>
    </dgm:pt>
    <dgm:pt modelId="{71694FB6-A78A-4524-99BC-A94399485F0E}" type="sibTrans" cxnId="{DDC6491F-59C1-4FA3-8844-0A130D308531}">
      <dgm:prSet phldrT="2" phldr="0"/>
      <dgm:spPr/>
    </dgm:pt>
    <dgm:pt modelId="{2B961450-26F5-4B14-AA44-77493B96935A}">
      <dgm:prSet/>
      <dgm:spPr/>
      <dgm:t>
        <a:bodyPr/>
        <a:lstStyle/>
        <a:p>
          <a:pPr>
            <a:lnSpc>
              <a:spcPct val="100000"/>
            </a:lnSpc>
            <a:buFont typeface="Arial" panose="020B0604020202020204" pitchFamily="34" charset="0"/>
            <a:buChar char="•"/>
          </a:pPr>
          <a:r>
            <a:rPr lang="en-US" dirty="0"/>
            <a:t>Refine Tobacco Use data element</a:t>
          </a:r>
        </a:p>
      </dgm:t>
    </dgm:pt>
    <dgm:pt modelId="{F075F0C3-D1A0-4B8E-B744-A6D45E3E45FC}" type="parTrans" cxnId="{71E4214B-F83F-41CC-ABC8-30F5C01B8D32}">
      <dgm:prSet/>
      <dgm:spPr/>
      <dgm:t>
        <a:bodyPr/>
        <a:lstStyle/>
        <a:p>
          <a:endParaRPr lang="en-US"/>
        </a:p>
      </dgm:t>
    </dgm:pt>
    <dgm:pt modelId="{EB66F6D8-D832-48AC-973E-C52ACB1CFD49}" type="sibTrans" cxnId="{71E4214B-F83F-41CC-ABC8-30F5C01B8D32}">
      <dgm:prSet phldrT="3" phldr="0"/>
      <dgm:spPr/>
      <dgm:t>
        <a:bodyPr/>
        <a:lstStyle/>
        <a:p>
          <a:endParaRPr lang="en-US"/>
        </a:p>
      </dgm:t>
    </dgm:pt>
    <dgm:pt modelId="{C0FBA260-DF4F-492A-8E84-B5D80BFF8712}">
      <dgm:prSet/>
      <dgm:spPr/>
      <dgm:t>
        <a:bodyPr/>
        <a:lstStyle/>
        <a:p>
          <a:pPr>
            <a:lnSpc>
              <a:spcPct val="100000"/>
            </a:lnSpc>
            <a:buFont typeface="Arial" panose="020B0604020202020204" pitchFamily="34" charset="0"/>
            <a:buChar char="•"/>
          </a:pPr>
          <a:r>
            <a:rPr lang="en-US" dirty="0"/>
            <a:t>Submit comment letter to ONC regarding USCDI</a:t>
          </a:r>
        </a:p>
      </dgm:t>
    </dgm:pt>
    <dgm:pt modelId="{6FC8834D-C00C-42CA-8FDD-4C419FA09511}" type="parTrans" cxnId="{ECA65B7F-D0D7-4CF2-964B-366F3C320026}">
      <dgm:prSet/>
      <dgm:spPr/>
      <dgm:t>
        <a:bodyPr/>
        <a:lstStyle/>
        <a:p>
          <a:endParaRPr lang="en-US"/>
        </a:p>
      </dgm:t>
    </dgm:pt>
    <dgm:pt modelId="{3CD1A98F-DE62-4D3E-85B4-9BD1FA44EEE2}" type="sibTrans" cxnId="{ECA65B7F-D0D7-4CF2-964B-366F3C320026}">
      <dgm:prSet/>
      <dgm:spPr/>
    </dgm:pt>
    <dgm:pt modelId="{7FD33784-B7C2-45BB-9487-D7F05328A82E}">
      <dgm:prSet/>
      <dgm:spPr/>
      <dgm:t>
        <a:bodyPr/>
        <a:lstStyle/>
        <a:p>
          <a:pPr>
            <a:lnSpc>
              <a:spcPct val="100000"/>
            </a:lnSpc>
            <a:buFont typeface="Arial" panose="020B0604020202020204" pitchFamily="34" charset="0"/>
            <a:buChar char="•"/>
          </a:pPr>
          <a:r>
            <a:rPr lang="en-US" dirty="0"/>
            <a:t>Modeling Data Elements</a:t>
          </a:r>
        </a:p>
      </dgm:t>
    </dgm:pt>
    <dgm:pt modelId="{9C81AE99-9C11-4D2C-A49C-AC0FA26031DE}" type="parTrans" cxnId="{E34D4B36-02DF-4862-BF67-E658E8A1C4BB}">
      <dgm:prSet/>
      <dgm:spPr/>
      <dgm:t>
        <a:bodyPr/>
        <a:lstStyle/>
        <a:p>
          <a:endParaRPr lang="en-US"/>
        </a:p>
      </dgm:t>
    </dgm:pt>
    <dgm:pt modelId="{9EE2C639-DA2E-465E-8DB1-49E1E8D50344}" type="sibTrans" cxnId="{E34D4B36-02DF-4862-BF67-E658E8A1C4BB}">
      <dgm:prSet/>
      <dgm:spPr/>
    </dgm:pt>
    <dgm:pt modelId="{8F518B44-9F08-4E1F-86AD-4F55BE35F395}">
      <dgm:prSet/>
      <dgm:spPr/>
      <dgm:t>
        <a:bodyPr/>
        <a:lstStyle/>
        <a:p>
          <a:pPr>
            <a:lnSpc>
              <a:spcPct val="100000"/>
            </a:lnSpc>
            <a:buFont typeface="Arial" panose="020B0604020202020204" pitchFamily="34" charset="0"/>
            <a:buChar char="•"/>
          </a:pPr>
          <a:r>
            <a:rPr lang="en-US" dirty="0"/>
            <a:t>Balloting Domain Analysis Model</a:t>
          </a:r>
        </a:p>
      </dgm:t>
    </dgm:pt>
    <dgm:pt modelId="{A099B44A-F2E4-4551-8F0B-EB5736A57A46}" type="parTrans" cxnId="{F9AAF4F0-7797-4E47-B89C-A1902DEF6D9F}">
      <dgm:prSet/>
      <dgm:spPr/>
      <dgm:t>
        <a:bodyPr/>
        <a:lstStyle/>
        <a:p>
          <a:endParaRPr lang="en-US"/>
        </a:p>
      </dgm:t>
    </dgm:pt>
    <dgm:pt modelId="{0D0D9AC8-C651-4CD1-8C55-C1CC2E54B2F7}" type="sibTrans" cxnId="{F9AAF4F0-7797-4E47-B89C-A1902DEF6D9F}">
      <dgm:prSet/>
      <dgm:spPr/>
    </dgm:pt>
    <dgm:pt modelId="{C40A4157-D005-4FA5-84D8-847D87064022}">
      <dgm:prSet/>
      <dgm:spPr/>
      <dgm:t>
        <a:bodyPr/>
        <a:lstStyle/>
        <a:p>
          <a:pPr>
            <a:lnSpc>
              <a:spcPct val="100000"/>
            </a:lnSpc>
            <a:buFont typeface="Arial" panose="020B0604020202020204" pitchFamily="34" charset="0"/>
            <a:buChar char="•"/>
          </a:pPr>
          <a:r>
            <a:rPr lang="en-US" dirty="0"/>
            <a:t>Pilot </a:t>
          </a:r>
        </a:p>
      </dgm:t>
    </dgm:pt>
    <dgm:pt modelId="{18FE0363-62EC-4F75-9F81-AAEC21555F75}" type="parTrans" cxnId="{81932625-F4F7-4008-A1B9-2B3AA107BAD9}">
      <dgm:prSet/>
      <dgm:spPr/>
      <dgm:t>
        <a:bodyPr/>
        <a:lstStyle/>
        <a:p>
          <a:endParaRPr lang="en-US"/>
        </a:p>
      </dgm:t>
    </dgm:pt>
    <dgm:pt modelId="{2E084F3A-44C2-4F2F-9AC6-F849E5571721}" type="sibTrans" cxnId="{81932625-F4F7-4008-A1B9-2B3AA107BAD9}">
      <dgm:prSet/>
      <dgm:spPr/>
    </dgm:pt>
    <dgm:pt modelId="{3A369557-F730-4664-898D-AC30D6DC5F39}">
      <dgm:prSet/>
      <dgm:spPr/>
      <dgm:t>
        <a:bodyPr/>
        <a:lstStyle/>
        <a:p>
          <a:pPr>
            <a:lnSpc>
              <a:spcPct val="100000"/>
            </a:lnSpc>
          </a:pPr>
          <a:r>
            <a:rPr lang="en-US" dirty="0"/>
            <a:t>Completion of CDES</a:t>
          </a:r>
        </a:p>
      </dgm:t>
    </dgm:pt>
    <dgm:pt modelId="{525BE444-B71C-489D-A331-F35211E2E9ED}" type="parTrans" cxnId="{4B9B9AFC-BA14-4927-8134-A3FA7457576B}">
      <dgm:prSet/>
      <dgm:spPr/>
      <dgm:t>
        <a:bodyPr/>
        <a:lstStyle/>
        <a:p>
          <a:endParaRPr lang="en-US"/>
        </a:p>
      </dgm:t>
    </dgm:pt>
    <dgm:pt modelId="{CAE45D15-754A-499D-8664-09BA543738BF}" type="sibTrans" cxnId="{4B9B9AFC-BA14-4927-8134-A3FA7457576B}">
      <dgm:prSet/>
      <dgm:spPr/>
    </dgm:pt>
    <dgm:pt modelId="{20BBFB40-C1EB-4135-ADCC-3253DC088F05}" type="pres">
      <dgm:prSet presAssocID="{4D1BFE07-7905-4FD7-BC8E-9523071BCF86}" presName="root" presStyleCnt="0">
        <dgm:presLayoutVars>
          <dgm:dir/>
          <dgm:resizeHandles val="exact"/>
        </dgm:presLayoutVars>
      </dgm:prSet>
      <dgm:spPr/>
    </dgm:pt>
    <dgm:pt modelId="{7FEFDB9E-8EFC-450F-AEE0-925DDB74DC77}" type="pres">
      <dgm:prSet presAssocID="{B737634A-2750-4CD5-9D25-56FADA8F79D2}" presName="compNode" presStyleCnt="0"/>
      <dgm:spPr/>
    </dgm:pt>
    <dgm:pt modelId="{B52D2908-2EF2-484E-805E-FE36D7BBBBA3}" type="pres">
      <dgm:prSet presAssocID="{B737634A-2750-4CD5-9D25-56FADA8F79D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8EAC761B-348A-469B-9CAC-1D736AA85843}" type="pres">
      <dgm:prSet presAssocID="{B737634A-2750-4CD5-9D25-56FADA8F79D2}" presName="iconSpace" presStyleCnt="0"/>
      <dgm:spPr/>
    </dgm:pt>
    <dgm:pt modelId="{92E60465-0C00-4F28-A046-8C6BA7D0FD2B}" type="pres">
      <dgm:prSet presAssocID="{B737634A-2750-4CD5-9D25-56FADA8F79D2}" presName="parTx" presStyleLbl="revTx" presStyleIdx="0" presStyleCnt="4">
        <dgm:presLayoutVars>
          <dgm:chMax val="0"/>
          <dgm:chPref val="0"/>
        </dgm:presLayoutVars>
      </dgm:prSet>
      <dgm:spPr/>
    </dgm:pt>
    <dgm:pt modelId="{B165C536-FD7C-466B-AF68-5170CE7A58FB}" type="pres">
      <dgm:prSet presAssocID="{B737634A-2750-4CD5-9D25-56FADA8F79D2}" presName="txSpace" presStyleCnt="0"/>
      <dgm:spPr/>
    </dgm:pt>
    <dgm:pt modelId="{7963460B-F115-44CC-BD17-E1167E7332E4}" type="pres">
      <dgm:prSet presAssocID="{B737634A-2750-4CD5-9D25-56FADA8F79D2}" presName="desTx" presStyleLbl="revTx" presStyleIdx="1" presStyleCnt="4">
        <dgm:presLayoutVars/>
      </dgm:prSet>
      <dgm:spPr/>
    </dgm:pt>
    <dgm:pt modelId="{D99CD5AD-13D2-4936-A30E-B5FA53DAE8FD}" type="pres">
      <dgm:prSet presAssocID="{2D8F4AF3-54A7-4B36-8307-AAA84B3CF871}" presName="sibTrans" presStyleCnt="0"/>
      <dgm:spPr/>
    </dgm:pt>
    <dgm:pt modelId="{A3E6AC83-B349-42AB-99D2-381F58DD8A13}" type="pres">
      <dgm:prSet presAssocID="{C388ADDB-2DFC-46CD-972A-A37B50EED51E}" presName="compNode" presStyleCnt="0"/>
      <dgm:spPr/>
    </dgm:pt>
    <dgm:pt modelId="{1FB41D03-29AF-48D9-9104-41ED9AAD67CE}" type="pres">
      <dgm:prSet presAssocID="{C388ADDB-2DFC-46CD-972A-A37B50EED51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8DD92868-CC34-4501-B724-DFFE42C96F3B}" type="pres">
      <dgm:prSet presAssocID="{C388ADDB-2DFC-46CD-972A-A37B50EED51E}" presName="iconSpace" presStyleCnt="0"/>
      <dgm:spPr/>
    </dgm:pt>
    <dgm:pt modelId="{6E4F7140-A4AD-4906-B86B-A51FF9FAF655}" type="pres">
      <dgm:prSet presAssocID="{C388ADDB-2DFC-46CD-972A-A37B50EED51E}" presName="parTx" presStyleLbl="revTx" presStyleIdx="2" presStyleCnt="4">
        <dgm:presLayoutVars>
          <dgm:chMax val="0"/>
          <dgm:chPref val="0"/>
        </dgm:presLayoutVars>
      </dgm:prSet>
      <dgm:spPr/>
    </dgm:pt>
    <dgm:pt modelId="{D4F6C0AA-CC29-4A34-AA98-5C090D840924}" type="pres">
      <dgm:prSet presAssocID="{C388ADDB-2DFC-46CD-972A-A37B50EED51E}" presName="txSpace" presStyleCnt="0"/>
      <dgm:spPr/>
    </dgm:pt>
    <dgm:pt modelId="{9A960BFD-63B6-498A-906A-72B5B67B4199}" type="pres">
      <dgm:prSet presAssocID="{C388ADDB-2DFC-46CD-972A-A37B50EED51E}" presName="desTx" presStyleLbl="revTx" presStyleIdx="3" presStyleCnt="4">
        <dgm:presLayoutVars/>
      </dgm:prSet>
      <dgm:spPr/>
    </dgm:pt>
  </dgm:ptLst>
  <dgm:cxnLst>
    <dgm:cxn modelId="{53877710-46FA-452F-A565-C11D27E3C1F6}" type="presOf" srcId="{C0FBA260-DF4F-492A-8E84-B5D80BFF8712}" destId="{9A960BFD-63B6-498A-906A-72B5B67B4199}" srcOrd="0" destOrd="1" presId="urn:microsoft.com/office/officeart/2018/2/layout/IconLabelDescriptionList"/>
    <dgm:cxn modelId="{9E6AD610-BF64-44B0-91F9-5D9F2BCA75ED}" type="presOf" srcId="{C40A4157-D005-4FA5-84D8-847D87064022}" destId="{9A960BFD-63B6-498A-906A-72B5B67B4199}" srcOrd="0" destOrd="4" presId="urn:microsoft.com/office/officeart/2018/2/layout/IconLabelDescriptionList"/>
    <dgm:cxn modelId="{DDC6491F-59C1-4FA3-8844-0A130D308531}" srcId="{B737634A-2750-4CD5-9D25-56FADA8F79D2}" destId="{CFCAFFAD-A93B-4044-BD73-A0AAC5F316BB}" srcOrd="0" destOrd="0" parTransId="{F0BA0C93-97DC-483F-A66C-D41BA5AF0324}" sibTransId="{71694FB6-A78A-4524-99BC-A94399485F0E}"/>
    <dgm:cxn modelId="{BDB80424-0F96-462C-8D9A-4618757C6C6A}" srcId="{4D1BFE07-7905-4FD7-BC8E-9523071BCF86}" destId="{B737634A-2750-4CD5-9D25-56FADA8F79D2}" srcOrd="0" destOrd="0" parTransId="{96F1BB7C-055B-4967-8B35-EEA1297CF629}" sibTransId="{2D8F4AF3-54A7-4B36-8307-AAA84B3CF871}"/>
    <dgm:cxn modelId="{81932625-F4F7-4008-A1B9-2B3AA107BAD9}" srcId="{C388ADDB-2DFC-46CD-972A-A37B50EED51E}" destId="{C40A4157-D005-4FA5-84D8-847D87064022}" srcOrd="4" destOrd="0" parTransId="{18FE0363-62EC-4F75-9F81-AAEC21555F75}" sibTransId="{2E084F3A-44C2-4F2F-9AC6-F849E5571721}"/>
    <dgm:cxn modelId="{C37C452A-BB7F-4C77-968E-BD3C1A277187}" type="presOf" srcId="{8F518B44-9F08-4E1F-86AD-4F55BE35F395}" destId="{9A960BFD-63B6-498A-906A-72B5B67B4199}" srcOrd="0" destOrd="3" presId="urn:microsoft.com/office/officeart/2018/2/layout/IconLabelDescriptionList"/>
    <dgm:cxn modelId="{2268162E-4037-4792-8950-00E597E85659}" type="presOf" srcId="{2B961450-26F5-4B14-AA44-77493B96935A}" destId="{9A960BFD-63B6-498A-906A-72B5B67B4199}" srcOrd="0" destOrd="0" presId="urn:microsoft.com/office/officeart/2018/2/layout/IconLabelDescriptionList"/>
    <dgm:cxn modelId="{C54F7134-1B84-4A08-BC08-14EDAB8F53EB}" type="presOf" srcId="{3A369557-F730-4664-898D-AC30D6DC5F39}" destId="{7963460B-F115-44CC-BD17-E1167E7332E4}" srcOrd="0" destOrd="1" presId="urn:microsoft.com/office/officeart/2018/2/layout/IconLabelDescriptionList"/>
    <dgm:cxn modelId="{E34D4B36-02DF-4862-BF67-E658E8A1C4BB}" srcId="{C388ADDB-2DFC-46CD-972A-A37B50EED51E}" destId="{7FD33784-B7C2-45BB-9487-D7F05328A82E}" srcOrd="2" destOrd="0" parTransId="{9C81AE99-9C11-4D2C-A49C-AC0FA26031DE}" sibTransId="{9EE2C639-DA2E-465E-8DB1-49E1E8D50344}"/>
    <dgm:cxn modelId="{E6DA8367-A9CF-4AD1-B7A4-876553CC3833}" type="presOf" srcId="{CFCAFFAD-A93B-4044-BD73-A0AAC5F316BB}" destId="{7963460B-F115-44CC-BD17-E1167E7332E4}" srcOrd="0" destOrd="0" presId="urn:microsoft.com/office/officeart/2018/2/layout/IconLabelDescriptionList"/>
    <dgm:cxn modelId="{3984806A-88FD-488A-8210-C0A1D91FE91D}" srcId="{4D1BFE07-7905-4FD7-BC8E-9523071BCF86}" destId="{C388ADDB-2DFC-46CD-972A-A37B50EED51E}" srcOrd="1" destOrd="0" parTransId="{A42DEC29-6FAF-4673-9745-9B816929FFC4}" sibTransId="{990C0C18-1861-4B83-9234-D38D2FE035E2}"/>
    <dgm:cxn modelId="{71E4214B-F83F-41CC-ABC8-30F5C01B8D32}" srcId="{C388ADDB-2DFC-46CD-972A-A37B50EED51E}" destId="{2B961450-26F5-4B14-AA44-77493B96935A}" srcOrd="0" destOrd="0" parTransId="{F075F0C3-D1A0-4B8E-B744-A6D45E3E45FC}" sibTransId="{EB66F6D8-D832-48AC-973E-C52ACB1CFD49}"/>
    <dgm:cxn modelId="{3E8F9557-1009-4111-8776-D387D7D182CB}" type="presOf" srcId="{C388ADDB-2DFC-46CD-972A-A37B50EED51E}" destId="{6E4F7140-A4AD-4906-B86B-A51FF9FAF655}" srcOrd="0" destOrd="0" presId="urn:microsoft.com/office/officeart/2018/2/layout/IconLabelDescriptionList"/>
    <dgm:cxn modelId="{ECA65B7F-D0D7-4CF2-964B-366F3C320026}" srcId="{C388ADDB-2DFC-46CD-972A-A37B50EED51E}" destId="{C0FBA260-DF4F-492A-8E84-B5D80BFF8712}" srcOrd="1" destOrd="0" parTransId="{6FC8834D-C00C-42CA-8FDD-4C419FA09511}" sibTransId="{3CD1A98F-DE62-4D3E-85B4-9BD1FA44EEE2}"/>
    <dgm:cxn modelId="{DA896E89-39DE-4D1A-8865-349CD3B6D2BA}" type="presOf" srcId="{4D1BFE07-7905-4FD7-BC8E-9523071BCF86}" destId="{20BBFB40-C1EB-4135-ADCC-3253DC088F05}" srcOrd="0" destOrd="0" presId="urn:microsoft.com/office/officeart/2018/2/layout/IconLabelDescriptionList"/>
    <dgm:cxn modelId="{43570AA3-87A3-4849-BAA5-6BF44CA27EC1}" type="presOf" srcId="{7FD33784-B7C2-45BB-9487-D7F05328A82E}" destId="{9A960BFD-63B6-498A-906A-72B5B67B4199}" srcOrd="0" destOrd="2" presId="urn:microsoft.com/office/officeart/2018/2/layout/IconLabelDescriptionList"/>
    <dgm:cxn modelId="{9E139FD1-5305-427D-A584-4F1E27BA626D}" type="presOf" srcId="{B737634A-2750-4CD5-9D25-56FADA8F79D2}" destId="{92E60465-0C00-4F28-A046-8C6BA7D0FD2B}" srcOrd="0" destOrd="0" presId="urn:microsoft.com/office/officeart/2018/2/layout/IconLabelDescriptionList"/>
    <dgm:cxn modelId="{F9AAF4F0-7797-4E47-B89C-A1902DEF6D9F}" srcId="{C388ADDB-2DFC-46CD-972A-A37B50EED51E}" destId="{8F518B44-9F08-4E1F-86AD-4F55BE35F395}" srcOrd="3" destOrd="0" parTransId="{A099B44A-F2E4-4551-8F0B-EB5736A57A46}" sibTransId="{0D0D9AC8-C651-4CD1-8C55-C1CC2E54B2F7}"/>
    <dgm:cxn modelId="{4B9B9AFC-BA14-4927-8134-A3FA7457576B}" srcId="{B737634A-2750-4CD5-9D25-56FADA8F79D2}" destId="{3A369557-F730-4664-898D-AC30D6DC5F39}" srcOrd="1" destOrd="0" parTransId="{525BE444-B71C-489D-A331-F35211E2E9ED}" sibTransId="{CAE45D15-754A-499D-8664-09BA543738BF}"/>
    <dgm:cxn modelId="{1D28FD0D-A0D8-47BA-BC74-F1E2607CE5EF}" type="presParOf" srcId="{20BBFB40-C1EB-4135-ADCC-3253DC088F05}" destId="{7FEFDB9E-8EFC-450F-AEE0-925DDB74DC77}" srcOrd="0" destOrd="0" presId="urn:microsoft.com/office/officeart/2018/2/layout/IconLabelDescriptionList"/>
    <dgm:cxn modelId="{C9279D01-9D4D-4D27-96BD-997C6B2BD1B9}" type="presParOf" srcId="{7FEFDB9E-8EFC-450F-AEE0-925DDB74DC77}" destId="{B52D2908-2EF2-484E-805E-FE36D7BBBBA3}" srcOrd="0" destOrd="0" presId="urn:microsoft.com/office/officeart/2018/2/layout/IconLabelDescriptionList"/>
    <dgm:cxn modelId="{EDA4A6EC-DACE-455F-968D-C281BBBCFD45}" type="presParOf" srcId="{7FEFDB9E-8EFC-450F-AEE0-925DDB74DC77}" destId="{8EAC761B-348A-469B-9CAC-1D736AA85843}" srcOrd="1" destOrd="0" presId="urn:microsoft.com/office/officeart/2018/2/layout/IconLabelDescriptionList"/>
    <dgm:cxn modelId="{0A9ADE29-E59F-49BA-B16E-58387090B3DD}" type="presParOf" srcId="{7FEFDB9E-8EFC-450F-AEE0-925DDB74DC77}" destId="{92E60465-0C00-4F28-A046-8C6BA7D0FD2B}" srcOrd="2" destOrd="0" presId="urn:microsoft.com/office/officeart/2018/2/layout/IconLabelDescriptionList"/>
    <dgm:cxn modelId="{0471CE13-489A-42AE-B77C-E17F21CD4EA5}" type="presParOf" srcId="{7FEFDB9E-8EFC-450F-AEE0-925DDB74DC77}" destId="{B165C536-FD7C-466B-AF68-5170CE7A58FB}" srcOrd="3" destOrd="0" presId="urn:microsoft.com/office/officeart/2018/2/layout/IconLabelDescriptionList"/>
    <dgm:cxn modelId="{62E7D597-D898-4558-A049-AA55EB12B83C}" type="presParOf" srcId="{7FEFDB9E-8EFC-450F-AEE0-925DDB74DC77}" destId="{7963460B-F115-44CC-BD17-E1167E7332E4}" srcOrd="4" destOrd="0" presId="urn:microsoft.com/office/officeart/2018/2/layout/IconLabelDescriptionList"/>
    <dgm:cxn modelId="{8BB8C853-A2CB-472A-96AE-9ACB0C9A53CB}" type="presParOf" srcId="{20BBFB40-C1EB-4135-ADCC-3253DC088F05}" destId="{D99CD5AD-13D2-4936-A30E-B5FA53DAE8FD}" srcOrd="1" destOrd="0" presId="urn:microsoft.com/office/officeart/2018/2/layout/IconLabelDescriptionList"/>
    <dgm:cxn modelId="{651024B3-C185-462F-BA89-36C81314CC48}" type="presParOf" srcId="{20BBFB40-C1EB-4135-ADCC-3253DC088F05}" destId="{A3E6AC83-B349-42AB-99D2-381F58DD8A13}" srcOrd="2" destOrd="0" presId="urn:microsoft.com/office/officeart/2018/2/layout/IconLabelDescriptionList"/>
    <dgm:cxn modelId="{1D403986-9FAE-4566-87EA-F3A38B88CBC3}" type="presParOf" srcId="{A3E6AC83-B349-42AB-99D2-381F58DD8A13}" destId="{1FB41D03-29AF-48D9-9104-41ED9AAD67CE}" srcOrd="0" destOrd="0" presId="urn:microsoft.com/office/officeart/2018/2/layout/IconLabelDescriptionList"/>
    <dgm:cxn modelId="{C6CC725D-E7C3-4715-914A-F0A6D91E9B91}" type="presParOf" srcId="{A3E6AC83-B349-42AB-99D2-381F58DD8A13}" destId="{8DD92868-CC34-4501-B724-DFFE42C96F3B}" srcOrd="1" destOrd="0" presId="urn:microsoft.com/office/officeart/2018/2/layout/IconLabelDescriptionList"/>
    <dgm:cxn modelId="{1B5FF34F-20AD-42A5-B2D7-759D4002016D}" type="presParOf" srcId="{A3E6AC83-B349-42AB-99D2-381F58DD8A13}" destId="{6E4F7140-A4AD-4906-B86B-A51FF9FAF655}" srcOrd="2" destOrd="0" presId="urn:microsoft.com/office/officeart/2018/2/layout/IconLabelDescriptionList"/>
    <dgm:cxn modelId="{8570A4E5-FD3A-4909-8BBE-B5DD69FC5993}" type="presParOf" srcId="{A3E6AC83-B349-42AB-99D2-381F58DD8A13}" destId="{D4F6C0AA-CC29-4A34-AA98-5C090D840924}" srcOrd="3" destOrd="0" presId="urn:microsoft.com/office/officeart/2018/2/layout/IconLabelDescriptionList"/>
    <dgm:cxn modelId="{CB2C92A4-1922-4D2D-B2F9-ADBA606F29BE}" type="presParOf" srcId="{A3E6AC83-B349-42AB-99D2-381F58DD8A13}" destId="{9A960BFD-63B6-498A-906A-72B5B67B4199}"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8C9E01-F37A-4322-AD10-067C2492C1E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340A6D0-4129-4C15-B80B-8657DF56257A}">
      <dgm:prSet phldrT="[Text]"/>
      <dgm:spPr/>
      <dgm:t>
        <a:bodyPr/>
        <a:lstStyle/>
        <a:p>
          <a:r>
            <a:rPr lang="en-US" dirty="0"/>
            <a:t>Ongoing change in needs</a:t>
          </a:r>
        </a:p>
      </dgm:t>
    </dgm:pt>
    <dgm:pt modelId="{37CB2F01-6523-403A-B685-175B117ECEF9}" type="parTrans" cxnId="{886AA70A-0FC9-451D-8A93-95C5B59A7EB9}">
      <dgm:prSet/>
      <dgm:spPr/>
      <dgm:t>
        <a:bodyPr/>
        <a:lstStyle/>
        <a:p>
          <a:endParaRPr lang="en-US"/>
        </a:p>
      </dgm:t>
    </dgm:pt>
    <dgm:pt modelId="{F557166D-2BD6-4016-966C-E13405E59794}" type="sibTrans" cxnId="{886AA70A-0FC9-451D-8A93-95C5B59A7EB9}">
      <dgm:prSet/>
      <dgm:spPr/>
      <dgm:t>
        <a:bodyPr/>
        <a:lstStyle/>
        <a:p>
          <a:endParaRPr lang="en-US"/>
        </a:p>
      </dgm:t>
    </dgm:pt>
    <dgm:pt modelId="{D6021DFB-F869-4166-9675-3C58F44B9531}">
      <dgm:prSet phldrT="[Text]"/>
      <dgm:spPr/>
      <dgm:t>
        <a:bodyPr/>
        <a:lstStyle/>
        <a:p>
          <a:r>
            <a:rPr lang="en-US" dirty="0"/>
            <a:t>Refining data elements in light of USCDI changes</a:t>
          </a:r>
        </a:p>
      </dgm:t>
    </dgm:pt>
    <dgm:pt modelId="{527BC705-316D-461E-B47C-E3784FEF0568}" type="parTrans" cxnId="{1FF5EC5F-FAC3-43E9-ACA7-9EF8F4E6A10A}">
      <dgm:prSet/>
      <dgm:spPr/>
      <dgm:t>
        <a:bodyPr/>
        <a:lstStyle/>
        <a:p>
          <a:endParaRPr lang="en-US"/>
        </a:p>
      </dgm:t>
    </dgm:pt>
    <dgm:pt modelId="{993E9642-BD5A-4145-B739-273CCE49E828}" type="sibTrans" cxnId="{1FF5EC5F-FAC3-43E9-ACA7-9EF8F4E6A10A}">
      <dgm:prSet/>
      <dgm:spPr/>
      <dgm:t>
        <a:bodyPr/>
        <a:lstStyle/>
        <a:p>
          <a:endParaRPr lang="en-US"/>
        </a:p>
      </dgm:t>
    </dgm:pt>
    <dgm:pt modelId="{02B20A11-A4FC-493B-A93F-9EFD62B15CF3}">
      <dgm:prSet phldrT="[Text]"/>
      <dgm:spPr/>
      <dgm:t>
        <a:bodyPr/>
        <a:lstStyle/>
        <a:p>
          <a:r>
            <a:rPr lang="en-US" dirty="0"/>
            <a:t>Unanticipated cost for modeling resources</a:t>
          </a:r>
        </a:p>
      </dgm:t>
    </dgm:pt>
    <dgm:pt modelId="{D41702BC-EC7E-4EC9-9C68-CD876FB22CEC}" type="parTrans" cxnId="{F0991FB5-E17A-442B-AF42-BA1E60652588}">
      <dgm:prSet/>
      <dgm:spPr/>
      <dgm:t>
        <a:bodyPr/>
        <a:lstStyle/>
        <a:p>
          <a:endParaRPr lang="en-US"/>
        </a:p>
      </dgm:t>
    </dgm:pt>
    <dgm:pt modelId="{E0B64104-E467-481B-9CAA-5618C4FD896D}" type="sibTrans" cxnId="{F0991FB5-E17A-442B-AF42-BA1E60652588}">
      <dgm:prSet/>
      <dgm:spPr/>
      <dgm:t>
        <a:bodyPr/>
        <a:lstStyle/>
        <a:p>
          <a:endParaRPr lang="en-US"/>
        </a:p>
      </dgm:t>
    </dgm:pt>
    <dgm:pt modelId="{B883A977-39CF-4063-AC28-6CEF959CB9B8}">
      <dgm:prSet phldrT="[Text]"/>
      <dgm:spPr/>
      <dgm:t>
        <a:bodyPr/>
        <a:lstStyle/>
        <a:p>
          <a:r>
            <a:rPr lang="en-US" dirty="0"/>
            <a:t>Funding/Resources</a:t>
          </a:r>
        </a:p>
      </dgm:t>
    </dgm:pt>
    <dgm:pt modelId="{2FA8349B-F070-4576-B2CE-17D58437CF24}" type="parTrans" cxnId="{099D80AC-BEE2-4810-8F4C-A66C7206DD25}">
      <dgm:prSet/>
      <dgm:spPr/>
      <dgm:t>
        <a:bodyPr/>
        <a:lstStyle/>
        <a:p>
          <a:endParaRPr lang="en-US"/>
        </a:p>
      </dgm:t>
    </dgm:pt>
    <dgm:pt modelId="{901A07C1-3BE0-4E66-A326-F5A53BCDDD17}" type="sibTrans" cxnId="{099D80AC-BEE2-4810-8F4C-A66C7206DD25}">
      <dgm:prSet/>
      <dgm:spPr/>
      <dgm:t>
        <a:bodyPr/>
        <a:lstStyle/>
        <a:p>
          <a:endParaRPr lang="en-US"/>
        </a:p>
      </dgm:t>
    </dgm:pt>
    <dgm:pt modelId="{0DE139D5-6D17-45FF-88CF-67A21B54D75F}">
      <dgm:prSet phldrT="[Text]"/>
      <dgm:spPr/>
      <dgm:t>
        <a:bodyPr/>
        <a:lstStyle/>
        <a:p>
          <a:r>
            <a:rPr lang="en-US" dirty="0"/>
            <a:t>Modeling in a timely fashion </a:t>
          </a:r>
        </a:p>
      </dgm:t>
    </dgm:pt>
    <dgm:pt modelId="{4BFC9843-5C92-4153-A3DD-8038618CA042}" type="parTrans" cxnId="{17FC31C3-92C8-4760-BD18-9491D6D1EE46}">
      <dgm:prSet/>
      <dgm:spPr/>
      <dgm:t>
        <a:bodyPr/>
        <a:lstStyle/>
        <a:p>
          <a:endParaRPr lang="en-US"/>
        </a:p>
      </dgm:t>
    </dgm:pt>
    <dgm:pt modelId="{18FD2D1A-16B5-44E7-941F-3CE8B1FB78A4}" type="sibTrans" cxnId="{17FC31C3-92C8-4760-BD18-9491D6D1EE46}">
      <dgm:prSet/>
      <dgm:spPr/>
      <dgm:t>
        <a:bodyPr/>
        <a:lstStyle/>
        <a:p>
          <a:endParaRPr lang="en-US"/>
        </a:p>
      </dgm:t>
    </dgm:pt>
    <dgm:pt modelId="{19214204-9CBF-46B3-95E1-D1280C315668}">
      <dgm:prSet phldrT="[Text]"/>
      <dgm:spPr/>
      <dgm:t>
        <a:bodyPr/>
        <a:lstStyle/>
        <a:p>
          <a:r>
            <a:rPr lang="en-US" dirty="0"/>
            <a:t>Support for launching a pilot </a:t>
          </a:r>
        </a:p>
      </dgm:t>
    </dgm:pt>
    <dgm:pt modelId="{E54B5C54-0259-4D44-BC13-B9E1694CE840}" type="parTrans" cxnId="{94F93C28-D8CA-4696-80FF-CFC66ED56FBB}">
      <dgm:prSet/>
      <dgm:spPr/>
      <dgm:t>
        <a:bodyPr/>
        <a:lstStyle/>
        <a:p>
          <a:endParaRPr lang="en-US"/>
        </a:p>
      </dgm:t>
    </dgm:pt>
    <dgm:pt modelId="{85D3042E-EB1B-411F-876B-AD3D2F17156C}" type="sibTrans" cxnId="{94F93C28-D8CA-4696-80FF-CFC66ED56FBB}">
      <dgm:prSet/>
      <dgm:spPr/>
      <dgm:t>
        <a:bodyPr/>
        <a:lstStyle/>
        <a:p>
          <a:endParaRPr lang="en-US"/>
        </a:p>
      </dgm:t>
    </dgm:pt>
    <dgm:pt modelId="{98401AF1-2AED-4434-97F9-9DB11D6735FB}">
      <dgm:prSet phldrT="[Text]"/>
      <dgm:spPr/>
      <dgm:t>
        <a:bodyPr/>
        <a:lstStyle/>
        <a:p>
          <a:r>
            <a:rPr lang="en-US" dirty="0"/>
            <a:t>Implementation </a:t>
          </a:r>
        </a:p>
      </dgm:t>
    </dgm:pt>
    <dgm:pt modelId="{4AFA7B0A-22C1-4FF7-9532-F93AC24C9335}" type="parTrans" cxnId="{D5DE8C79-B95F-413A-B826-2D2E38EA5AC0}">
      <dgm:prSet/>
      <dgm:spPr/>
      <dgm:t>
        <a:bodyPr/>
        <a:lstStyle/>
        <a:p>
          <a:endParaRPr lang="en-US"/>
        </a:p>
      </dgm:t>
    </dgm:pt>
    <dgm:pt modelId="{1D6C28B0-6396-4EEF-9E02-6772A1834DB1}" type="sibTrans" cxnId="{D5DE8C79-B95F-413A-B826-2D2E38EA5AC0}">
      <dgm:prSet/>
      <dgm:spPr/>
      <dgm:t>
        <a:bodyPr/>
        <a:lstStyle/>
        <a:p>
          <a:endParaRPr lang="en-US"/>
        </a:p>
      </dgm:t>
    </dgm:pt>
    <dgm:pt modelId="{C06919F8-9F8B-468B-884C-4E4F05994B6D}">
      <dgm:prSet phldrT="[Text]"/>
      <dgm:spPr/>
      <dgm:t>
        <a:bodyPr/>
        <a:lstStyle/>
        <a:p>
          <a:r>
            <a:rPr lang="en-US" dirty="0"/>
            <a:t>Recruitment for pilot </a:t>
          </a:r>
        </a:p>
      </dgm:t>
    </dgm:pt>
    <dgm:pt modelId="{93F72810-930B-42D5-9926-86680CE16EEF}" type="parTrans" cxnId="{78584355-93E5-4765-B7BF-F24F782C3C29}">
      <dgm:prSet/>
      <dgm:spPr/>
      <dgm:t>
        <a:bodyPr/>
        <a:lstStyle/>
        <a:p>
          <a:endParaRPr lang="en-US"/>
        </a:p>
      </dgm:t>
    </dgm:pt>
    <dgm:pt modelId="{D4EEBC7D-A324-48D1-A827-606A63C89628}" type="sibTrans" cxnId="{78584355-93E5-4765-B7BF-F24F782C3C29}">
      <dgm:prSet/>
      <dgm:spPr/>
      <dgm:t>
        <a:bodyPr/>
        <a:lstStyle/>
        <a:p>
          <a:endParaRPr lang="en-US"/>
        </a:p>
      </dgm:t>
    </dgm:pt>
    <dgm:pt modelId="{FBB06718-5D7F-44A9-95D9-AB32638BF69B}">
      <dgm:prSet phldrT="[Text]"/>
      <dgm:spPr/>
      <dgm:t>
        <a:bodyPr/>
        <a:lstStyle/>
        <a:p>
          <a:r>
            <a:rPr lang="en-US" dirty="0"/>
            <a:t>Proving the value of implementation </a:t>
          </a:r>
        </a:p>
      </dgm:t>
    </dgm:pt>
    <dgm:pt modelId="{695D7569-63D4-4E58-9D6D-B5B502FFBD27}" type="parTrans" cxnId="{494680BF-AD0C-4AED-B12D-921D0FF21220}">
      <dgm:prSet/>
      <dgm:spPr/>
      <dgm:t>
        <a:bodyPr/>
        <a:lstStyle/>
        <a:p>
          <a:endParaRPr lang="en-US"/>
        </a:p>
      </dgm:t>
    </dgm:pt>
    <dgm:pt modelId="{F8EBA628-6984-4FA4-A025-F4A5C731217E}" type="sibTrans" cxnId="{494680BF-AD0C-4AED-B12D-921D0FF21220}">
      <dgm:prSet/>
      <dgm:spPr/>
      <dgm:t>
        <a:bodyPr/>
        <a:lstStyle/>
        <a:p>
          <a:endParaRPr lang="en-US"/>
        </a:p>
      </dgm:t>
    </dgm:pt>
    <dgm:pt modelId="{BBD00308-FF3B-4506-A2D7-C8D6A5933F9E}">
      <dgm:prSet phldrT="[Text]"/>
      <dgm:spPr/>
      <dgm:t>
        <a:bodyPr/>
        <a:lstStyle/>
        <a:p>
          <a:r>
            <a:rPr lang="en-US" dirty="0"/>
            <a:t>Philosophical Issues</a:t>
          </a:r>
        </a:p>
      </dgm:t>
    </dgm:pt>
    <dgm:pt modelId="{BD3E2683-0ECA-4C94-B7F0-2DE7F84A2BA9}" type="parTrans" cxnId="{E6309CD7-0F36-4381-BACB-F36778EBA189}">
      <dgm:prSet/>
      <dgm:spPr/>
      <dgm:t>
        <a:bodyPr/>
        <a:lstStyle/>
        <a:p>
          <a:endParaRPr lang="en-US"/>
        </a:p>
      </dgm:t>
    </dgm:pt>
    <dgm:pt modelId="{334304B1-FD4B-4A3E-B839-8656D01BB3FE}" type="sibTrans" cxnId="{E6309CD7-0F36-4381-BACB-F36778EBA189}">
      <dgm:prSet/>
      <dgm:spPr/>
      <dgm:t>
        <a:bodyPr/>
        <a:lstStyle/>
        <a:p>
          <a:endParaRPr lang="en-US"/>
        </a:p>
      </dgm:t>
    </dgm:pt>
    <dgm:pt modelId="{2ECA84BF-2ECB-40F3-B2A5-2D62E7273679}">
      <dgm:prSet phldrT="[Text]"/>
      <dgm:spPr/>
      <dgm:t>
        <a:bodyPr/>
        <a:lstStyle/>
        <a:p>
          <a:r>
            <a:rPr lang="en-US" dirty="0"/>
            <a:t>Pre-modeling of specific data elements</a:t>
          </a:r>
        </a:p>
      </dgm:t>
    </dgm:pt>
    <dgm:pt modelId="{3EA5BB69-C9D8-43FA-A1D5-EF7548DB2D16}" type="parTrans" cxnId="{9C27A52F-914E-478E-B246-D81851C483F8}">
      <dgm:prSet/>
      <dgm:spPr/>
      <dgm:t>
        <a:bodyPr/>
        <a:lstStyle/>
        <a:p>
          <a:endParaRPr lang="en-US"/>
        </a:p>
      </dgm:t>
    </dgm:pt>
    <dgm:pt modelId="{582AC7AA-5986-4A60-84B7-6FC1F01627FA}" type="sibTrans" cxnId="{9C27A52F-914E-478E-B246-D81851C483F8}">
      <dgm:prSet/>
      <dgm:spPr/>
      <dgm:t>
        <a:bodyPr/>
        <a:lstStyle/>
        <a:p>
          <a:endParaRPr lang="en-US"/>
        </a:p>
      </dgm:t>
    </dgm:pt>
    <dgm:pt modelId="{13A1FAA9-9EEE-4513-A175-A36EEB0A7F97}">
      <dgm:prSet phldrT="[Text]"/>
      <dgm:spPr/>
      <dgm:t>
        <a:bodyPr/>
        <a:lstStyle/>
        <a:p>
          <a:r>
            <a:rPr lang="en-US" dirty="0"/>
            <a:t>Pre-coordination of data elements vs. post-coordination </a:t>
          </a:r>
        </a:p>
      </dgm:t>
    </dgm:pt>
    <dgm:pt modelId="{5E236886-9D1F-4C4B-8ECE-0AE3D308D044}" type="parTrans" cxnId="{F9409BFE-644A-4B1D-A441-82E6304912CD}">
      <dgm:prSet/>
      <dgm:spPr/>
      <dgm:t>
        <a:bodyPr/>
        <a:lstStyle/>
        <a:p>
          <a:endParaRPr lang="en-US"/>
        </a:p>
      </dgm:t>
    </dgm:pt>
    <dgm:pt modelId="{57168403-63E6-4C79-B1C1-3DB4F8E8F72E}" type="sibTrans" cxnId="{F9409BFE-644A-4B1D-A441-82E6304912CD}">
      <dgm:prSet/>
      <dgm:spPr/>
      <dgm:t>
        <a:bodyPr/>
        <a:lstStyle/>
        <a:p>
          <a:endParaRPr lang="en-US"/>
        </a:p>
      </dgm:t>
    </dgm:pt>
    <dgm:pt modelId="{C3FD6A1E-8D17-4F3A-94B3-984AB7D9FAE7}" type="pres">
      <dgm:prSet presAssocID="{158C9E01-F37A-4322-AD10-067C2492C1E8}" presName="theList" presStyleCnt="0">
        <dgm:presLayoutVars>
          <dgm:dir/>
          <dgm:animLvl val="lvl"/>
          <dgm:resizeHandles val="exact"/>
        </dgm:presLayoutVars>
      </dgm:prSet>
      <dgm:spPr/>
    </dgm:pt>
    <dgm:pt modelId="{6EB62C0F-0F66-45A7-8D62-2313D5BE8BCF}" type="pres">
      <dgm:prSet presAssocID="{2340A6D0-4129-4C15-B80B-8657DF56257A}" presName="compNode" presStyleCnt="0"/>
      <dgm:spPr/>
    </dgm:pt>
    <dgm:pt modelId="{45CBE0E2-C5BB-4F7A-9381-A3356E509001}" type="pres">
      <dgm:prSet presAssocID="{2340A6D0-4129-4C15-B80B-8657DF56257A}" presName="aNode" presStyleLbl="bgShp" presStyleIdx="0" presStyleCnt="4"/>
      <dgm:spPr/>
    </dgm:pt>
    <dgm:pt modelId="{02AE01D9-5293-4237-B24B-2812032BB022}" type="pres">
      <dgm:prSet presAssocID="{2340A6D0-4129-4C15-B80B-8657DF56257A}" presName="textNode" presStyleLbl="bgShp" presStyleIdx="0" presStyleCnt="4"/>
      <dgm:spPr/>
    </dgm:pt>
    <dgm:pt modelId="{EE151D40-B0BC-4A5C-BCB4-CA717FD9BA38}" type="pres">
      <dgm:prSet presAssocID="{2340A6D0-4129-4C15-B80B-8657DF56257A}" presName="compChildNode" presStyleCnt="0"/>
      <dgm:spPr/>
    </dgm:pt>
    <dgm:pt modelId="{8B470B22-E5A8-4A47-AA9D-BBF8C2177678}" type="pres">
      <dgm:prSet presAssocID="{2340A6D0-4129-4C15-B80B-8657DF56257A}" presName="theInnerList" presStyleCnt="0"/>
      <dgm:spPr/>
    </dgm:pt>
    <dgm:pt modelId="{A04AEA46-4E69-4685-A896-21DFFF79059F}" type="pres">
      <dgm:prSet presAssocID="{D6021DFB-F869-4166-9675-3C58F44B9531}" presName="childNode" presStyleLbl="node1" presStyleIdx="0" presStyleCnt="8">
        <dgm:presLayoutVars>
          <dgm:bulletEnabled val="1"/>
        </dgm:presLayoutVars>
      </dgm:prSet>
      <dgm:spPr/>
    </dgm:pt>
    <dgm:pt modelId="{B1650D9E-4A89-465D-8A7C-F6D417585CBD}" type="pres">
      <dgm:prSet presAssocID="{D6021DFB-F869-4166-9675-3C58F44B9531}" presName="aSpace2" presStyleCnt="0"/>
      <dgm:spPr/>
    </dgm:pt>
    <dgm:pt modelId="{D4E4309C-BA19-4EF4-9328-8C51807CD630}" type="pres">
      <dgm:prSet presAssocID="{02B20A11-A4FC-493B-A93F-9EFD62B15CF3}" presName="childNode" presStyleLbl="node1" presStyleIdx="1" presStyleCnt="8">
        <dgm:presLayoutVars>
          <dgm:bulletEnabled val="1"/>
        </dgm:presLayoutVars>
      </dgm:prSet>
      <dgm:spPr/>
    </dgm:pt>
    <dgm:pt modelId="{71A22A3F-FE17-4F11-B530-1A4528BA7465}" type="pres">
      <dgm:prSet presAssocID="{2340A6D0-4129-4C15-B80B-8657DF56257A}" presName="aSpace" presStyleCnt="0"/>
      <dgm:spPr/>
    </dgm:pt>
    <dgm:pt modelId="{DDC0324B-B4FB-4257-81E2-35E30547FBC7}" type="pres">
      <dgm:prSet presAssocID="{B883A977-39CF-4063-AC28-6CEF959CB9B8}" presName="compNode" presStyleCnt="0"/>
      <dgm:spPr/>
    </dgm:pt>
    <dgm:pt modelId="{7968BB9A-257C-4828-BDEF-210C6A7BCD60}" type="pres">
      <dgm:prSet presAssocID="{B883A977-39CF-4063-AC28-6CEF959CB9B8}" presName="aNode" presStyleLbl="bgShp" presStyleIdx="1" presStyleCnt="4"/>
      <dgm:spPr/>
    </dgm:pt>
    <dgm:pt modelId="{A47192B6-3710-408B-A3DB-6ADC621D69B5}" type="pres">
      <dgm:prSet presAssocID="{B883A977-39CF-4063-AC28-6CEF959CB9B8}" presName="textNode" presStyleLbl="bgShp" presStyleIdx="1" presStyleCnt="4"/>
      <dgm:spPr/>
    </dgm:pt>
    <dgm:pt modelId="{A51BA000-08E3-419D-B094-EB54A7B2CAE8}" type="pres">
      <dgm:prSet presAssocID="{B883A977-39CF-4063-AC28-6CEF959CB9B8}" presName="compChildNode" presStyleCnt="0"/>
      <dgm:spPr/>
    </dgm:pt>
    <dgm:pt modelId="{14F2712C-D70D-40F9-B68C-8FA0ECAD58C3}" type="pres">
      <dgm:prSet presAssocID="{B883A977-39CF-4063-AC28-6CEF959CB9B8}" presName="theInnerList" presStyleCnt="0"/>
      <dgm:spPr/>
    </dgm:pt>
    <dgm:pt modelId="{0084CB80-6161-4440-8DCA-55925FCF2E8A}" type="pres">
      <dgm:prSet presAssocID="{0DE139D5-6D17-45FF-88CF-67A21B54D75F}" presName="childNode" presStyleLbl="node1" presStyleIdx="2" presStyleCnt="8">
        <dgm:presLayoutVars>
          <dgm:bulletEnabled val="1"/>
        </dgm:presLayoutVars>
      </dgm:prSet>
      <dgm:spPr/>
    </dgm:pt>
    <dgm:pt modelId="{1ABF09C3-A980-48A9-83BE-BC6AFCEC31B3}" type="pres">
      <dgm:prSet presAssocID="{0DE139D5-6D17-45FF-88CF-67A21B54D75F}" presName="aSpace2" presStyleCnt="0"/>
      <dgm:spPr/>
    </dgm:pt>
    <dgm:pt modelId="{B99B4643-660F-4491-996C-7CB3B5473E0F}" type="pres">
      <dgm:prSet presAssocID="{2ECA84BF-2ECB-40F3-B2A5-2D62E7273679}" presName="childNode" presStyleLbl="node1" presStyleIdx="3" presStyleCnt="8">
        <dgm:presLayoutVars>
          <dgm:bulletEnabled val="1"/>
        </dgm:presLayoutVars>
      </dgm:prSet>
      <dgm:spPr/>
    </dgm:pt>
    <dgm:pt modelId="{4319E020-4ECD-470B-8E2F-EA5E0A4D51CD}" type="pres">
      <dgm:prSet presAssocID="{2ECA84BF-2ECB-40F3-B2A5-2D62E7273679}" presName="aSpace2" presStyleCnt="0"/>
      <dgm:spPr/>
    </dgm:pt>
    <dgm:pt modelId="{B7494523-008A-4042-A8B6-CAF3814C0FF2}" type="pres">
      <dgm:prSet presAssocID="{19214204-9CBF-46B3-95E1-D1280C315668}" presName="childNode" presStyleLbl="node1" presStyleIdx="4" presStyleCnt="8">
        <dgm:presLayoutVars>
          <dgm:bulletEnabled val="1"/>
        </dgm:presLayoutVars>
      </dgm:prSet>
      <dgm:spPr/>
    </dgm:pt>
    <dgm:pt modelId="{A871E380-2FA3-4A8C-8B73-6F57779DD54F}" type="pres">
      <dgm:prSet presAssocID="{B883A977-39CF-4063-AC28-6CEF959CB9B8}" presName="aSpace" presStyleCnt="0"/>
      <dgm:spPr/>
    </dgm:pt>
    <dgm:pt modelId="{33F591CA-54BF-4CAF-B61D-ED5FD58C283D}" type="pres">
      <dgm:prSet presAssocID="{98401AF1-2AED-4434-97F9-9DB11D6735FB}" presName="compNode" presStyleCnt="0"/>
      <dgm:spPr/>
    </dgm:pt>
    <dgm:pt modelId="{0EB358C2-C274-4FF0-8AC5-E9A313A947D5}" type="pres">
      <dgm:prSet presAssocID="{98401AF1-2AED-4434-97F9-9DB11D6735FB}" presName="aNode" presStyleLbl="bgShp" presStyleIdx="2" presStyleCnt="4"/>
      <dgm:spPr/>
    </dgm:pt>
    <dgm:pt modelId="{1EAB838A-EEE7-4416-915D-26561E1A071E}" type="pres">
      <dgm:prSet presAssocID="{98401AF1-2AED-4434-97F9-9DB11D6735FB}" presName="textNode" presStyleLbl="bgShp" presStyleIdx="2" presStyleCnt="4"/>
      <dgm:spPr/>
    </dgm:pt>
    <dgm:pt modelId="{B5A2BE5A-7E21-4C32-90F2-0CF7C70BC0CF}" type="pres">
      <dgm:prSet presAssocID="{98401AF1-2AED-4434-97F9-9DB11D6735FB}" presName="compChildNode" presStyleCnt="0"/>
      <dgm:spPr/>
    </dgm:pt>
    <dgm:pt modelId="{307EB155-C612-46E7-8C43-E20AA82ED86E}" type="pres">
      <dgm:prSet presAssocID="{98401AF1-2AED-4434-97F9-9DB11D6735FB}" presName="theInnerList" presStyleCnt="0"/>
      <dgm:spPr/>
    </dgm:pt>
    <dgm:pt modelId="{917B709B-443F-4DF8-9A96-0DA13C77114A}" type="pres">
      <dgm:prSet presAssocID="{C06919F8-9F8B-468B-884C-4E4F05994B6D}" presName="childNode" presStyleLbl="node1" presStyleIdx="5" presStyleCnt="8">
        <dgm:presLayoutVars>
          <dgm:bulletEnabled val="1"/>
        </dgm:presLayoutVars>
      </dgm:prSet>
      <dgm:spPr/>
    </dgm:pt>
    <dgm:pt modelId="{2E86C3C5-A5A3-453F-B652-0E929581DF0F}" type="pres">
      <dgm:prSet presAssocID="{C06919F8-9F8B-468B-884C-4E4F05994B6D}" presName="aSpace2" presStyleCnt="0"/>
      <dgm:spPr/>
    </dgm:pt>
    <dgm:pt modelId="{2A7ED528-86D6-4801-ABC7-9D19EB8A2EB3}" type="pres">
      <dgm:prSet presAssocID="{FBB06718-5D7F-44A9-95D9-AB32638BF69B}" presName="childNode" presStyleLbl="node1" presStyleIdx="6" presStyleCnt="8">
        <dgm:presLayoutVars>
          <dgm:bulletEnabled val="1"/>
        </dgm:presLayoutVars>
      </dgm:prSet>
      <dgm:spPr/>
    </dgm:pt>
    <dgm:pt modelId="{2ECD42A3-D863-46C1-8DCF-0490A66E25F7}" type="pres">
      <dgm:prSet presAssocID="{98401AF1-2AED-4434-97F9-9DB11D6735FB}" presName="aSpace" presStyleCnt="0"/>
      <dgm:spPr/>
    </dgm:pt>
    <dgm:pt modelId="{2606A4A6-15C5-4673-8EDE-5718BF177F57}" type="pres">
      <dgm:prSet presAssocID="{BBD00308-FF3B-4506-A2D7-C8D6A5933F9E}" presName="compNode" presStyleCnt="0"/>
      <dgm:spPr/>
    </dgm:pt>
    <dgm:pt modelId="{88D19972-AE01-46FC-AEC2-798FD29B6B89}" type="pres">
      <dgm:prSet presAssocID="{BBD00308-FF3B-4506-A2D7-C8D6A5933F9E}" presName="aNode" presStyleLbl="bgShp" presStyleIdx="3" presStyleCnt="4"/>
      <dgm:spPr/>
    </dgm:pt>
    <dgm:pt modelId="{1373AF92-CAA8-40A3-9BF7-52C633AABA0B}" type="pres">
      <dgm:prSet presAssocID="{BBD00308-FF3B-4506-A2D7-C8D6A5933F9E}" presName="textNode" presStyleLbl="bgShp" presStyleIdx="3" presStyleCnt="4"/>
      <dgm:spPr/>
    </dgm:pt>
    <dgm:pt modelId="{B688D06F-35D3-4D18-90EA-99383E51703E}" type="pres">
      <dgm:prSet presAssocID="{BBD00308-FF3B-4506-A2D7-C8D6A5933F9E}" presName="compChildNode" presStyleCnt="0"/>
      <dgm:spPr/>
    </dgm:pt>
    <dgm:pt modelId="{C551C27B-CFC4-44DD-84E7-8B77A8D0FC6B}" type="pres">
      <dgm:prSet presAssocID="{BBD00308-FF3B-4506-A2D7-C8D6A5933F9E}" presName="theInnerList" presStyleCnt="0"/>
      <dgm:spPr/>
    </dgm:pt>
    <dgm:pt modelId="{4565A972-D024-4DD7-A984-9D1EB1B233BE}" type="pres">
      <dgm:prSet presAssocID="{13A1FAA9-9EEE-4513-A175-A36EEB0A7F97}" presName="childNode" presStyleLbl="node1" presStyleIdx="7" presStyleCnt="8">
        <dgm:presLayoutVars>
          <dgm:bulletEnabled val="1"/>
        </dgm:presLayoutVars>
      </dgm:prSet>
      <dgm:spPr/>
    </dgm:pt>
  </dgm:ptLst>
  <dgm:cxnLst>
    <dgm:cxn modelId="{7A3FAD01-826C-484A-BB6E-F51937399D62}" type="presOf" srcId="{B883A977-39CF-4063-AC28-6CEF959CB9B8}" destId="{7968BB9A-257C-4828-BDEF-210C6A7BCD60}" srcOrd="0" destOrd="0" presId="urn:microsoft.com/office/officeart/2005/8/layout/lProcess2"/>
    <dgm:cxn modelId="{886AA70A-0FC9-451D-8A93-95C5B59A7EB9}" srcId="{158C9E01-F37A-4322-AD10-067C2492C1E8}" destId="{2340A6D0-4129-4C15-B80B-8657DF56257A}" srcOrd="0" destOrd="0" parTransId="{37CB2F01-6523-403A-B685-175B117ECEF9}" sibTransId="{F557166D-2BD6-4016-966C-E13405E59794}"/>
    <dgm:cxn modelId="{05BB0617-14A4-4207-9DD2-EFDB20D1D76B}" type="presOf" srcId="{2340A6D0-4129-4C15-B80B-8657DF56257A}" destId="{45CBE0E2-C5BB-4F7A-9381-A3356E509001}" srcOrd="0" destOrd="0" presId="urn:microsoft.com/office/officeart/2005/8/layout/lProcess2"/>
    <dgm:cxn modelId="{52C78D1B-BB0B-46E3-8F38-47DAE472B3CC}" type="presOf" srcId="{158C9E01-F37A-4322-AD10-067C2492C1E8}" destId="{C3FD6A1E-8D17-4F3A-94B3-984AB7D9FAE7}" srcOrd="0" destOrd="0" presId="urn:microsoft.com/office/officeart/2005/8/layout/lProcess2"/>
    <dgm:cxn modelId="{94F93C28-D8CA-4696-80FF-CFC66ED56FBB}" srcId="{B883A977-39CF-4063-AC28-6CEF959CB9B8}" destId="{19214204-9CBF-46B3-95E1-D1280C315668}" srcOrd="2" destOrd="0" parTransId="{E54B5C54-0259-4D44-BC13-B9E1694CE840}" sibTransId="{85D3042E-EB1B-411F-876B-AD3D2F17156C}"/>
    <dgm:cxn modelId="{9C27A52F-914E-478E-B246-D81851C483F8}" srcId="{B883A977-39CF-4063-AC28-6CEF959CB9B8}" destId="{2ECA84BF-2ECB-40F3-B2A5-2D62E7273679}" srcOrd="1" destOrd="0" parTransId="{3EA5BB69-C9D8-43FA-A1D5-EF7548DB2D16}" sibTransId="{582AC7AA-5986-4A60-84B7-6FC1F01627FA}"/>
    <dgm:cxn modelId="{F09ABF34-B226-4F1E-9D96-FD4EFC33DCF5}" type="presOf" srcId="{02B20A11-A4FC-493B-A93F-9EFD62B15CF3}" destId="{D4E4309C-BA19-4EF4-9328-8C51807CD630}" srcOrd="0" destOrd="0" presId="urn:microsoft.com/office/officeart/2005/8/layout/lProcess2"/>
    <dgm:cxn modelId="{9E69B13C-98B7-4081-85B5-57A29D5BB864}" type="presOf" srcId="{C06919F8-9F8B-468B-884C-4E4F05994B6D}" destId="{917B709B-443F-4DF8-9A96-0DA13C77114A}" srcOrd="0" destOrd="0" presId="urn:microsoft.com/office/officeart/2005/8/layout/lProcess2"/>
    <dgm:cxn modelId="{1FF5EC5F-FAC3-43E9-ACA7-9EF8F4E6A10A}" srcId="{2340A6D0-4129-4C15-B80B-8657DF56257A}" destId="{D6021DFB-F869-4166-9675-3C58F44B9531}" srcOrd="0" destOrd="0" parTransId="{527BC705-316D-461E-B47C-E3784FEF0568}" sibTransId="{993E9642-BD5A-4145-B739-273CCE49E828}"/>
    <dgm:cxn modelId="{3139424C-69DF-49A4-82E8-81C455160D0D}" type="presOf" srcId="{FBB06718-5D7F-44A9-95D9-AB32638BF69B}" destId="{2A7ED528-86D6-4801-ABC7-9D19EB8A2EB3}" srcOrd="0" destOrd="0" presId="urn:microsoft.com/office/officeart/2005/8/layout/lProcess2"/>
    <dgm:cxn modelId="{090BC873-6BF9-47C5-B0EC-F57C75DD586D}" type="presOf" srcId="{B883A977-39CF-4063-AC28-6CEF959CB9B8}" destId="{A47192B6-3710-408B-A3DB-6ADC621D69B5}" srcOrd="1" destOrd="0" presId="urn:microsoft.com/office/officeart/2005/8/layout/lProcess2"/>
    <dgm:cxn modelId="{78584355-93E5-4765-B7BF-F24F782C3C29}" srcId="{98401AF1-2AED-4434-97F9-9DB11D6735FB}" destId="{C06919F8-9F8B-468B-884C-4E4F05994B6D}" srcOrd="0" destOrd="0" parTransId="{93F72810-930B-42D5-9926-86680CE16EEF}" sibTransId="{D4EEBC7D-A324-48D1-A827-606A63C89628}"/>
    <dgm:cxn modelId="{F39B3A77-F5A1-4474-AD39-910EA2E660BA}" type="presOf" srcId="{98401AF1-2AED-4434-97F9-9DB11D6735FB}" destId="{0EB358C2-C274-4FF0-8AC5-E9A313A947D5}" srcOrd="0" destOrd="0" presId="urn:microsoft.com/office/officeart/2005/8/layout/lProcess2"/>
    <dgm:cxn modelId="{D5DE8C79-B95F-413A-B826-2D2E38EA5AC0}" srcId="{158C9E01-F37A-4322-AD10-067C2492C1E8}" destId="{98401AF1-2AED-4434-97F9-9DB11D6735FB}" srcOrd="2" destOrd="0" parTransId="{4AFA7B0A-22C1-4FF7-9532-F93AC24C9335}" sibTransId="{1D6C28B0-6396-4EEF-9E02-6772A1834DB1}"/>
    <dgm:cxn modelId="{20D6A888-82BE-4476-A2D3-CAA57CCF5CE6}" type="presOf" srcId="{2ECA84BF-2ECB-40F3-B2A5-2D62E7273679}" destId="{B99B4643-660F-4491-996C-7CB3B5473E0F}" srcOrd="0" destOrd="0" presId="urn:microsoft.com/office/officeart/2005/8/layout/lProcess2"/>
    <dgm:cxn modelId="{5FA5CB99-A3CE-43CB-8F73-9EBA7648B438}" type="presOf" srcId="{13A1FAA9-9EEE-4513-A175-A36EEB0A7F97}" destId="{4565A972-D024-4DD7-A984-9D1EB1B233BE}" srcOrd="0" destOrd="0" presId="urn:microsoft.com/office/officeart/2005/8/layout/lProcess2"/>
    <dgm:cxn modelId="{3701E6A9-1F4D-46FD-884C-2ED96082431C}" type="presOf" srcId="{2340A6D0-4129-4C15-B80B-8657DF56257A}" destId="{02AE01D9-5293-4237-B24B-2812032BB022}" srcOrd="1" destOrd="0" presId="urn:microsoft.com/office/officeart/2005/8/layout/lProcess2"/>
    <dgm:cxn modelId="{099D80AC-BEE2-4810-8F4C-A66C7206DD25}" srcId="{158C9E01-F37A-4322-AD10-067C2492C1E8}" destId="{B883A977-39CF-4063-AC28-6CEF959CB9B8}" srcOrd="1" destOrd="0" parTransId="{2FA8349B-F070-4576-B2CE-17D58437CF24}" sibTransId="{901A07C1-3BE0-4E66-A326-F5A53BCDDD17}"/>
    <dgm:cxn modelId="{D5B16AB0-6CD0-4C36-BAAB-DDE036AA55F6}" type="presOf" srcId="{BBD00308-FF3B-4506-A2D7-C8D6A5933F9E}" destId="{1373AF92-CAA8-40A3-9BF7-52C633AABA0B}" srcOrd="1" destOrd="0" presId="urn:microsoft.com/office/officeart/2005/8/layout/lProcess2"/>
    <dgm:cxn modelId="{92242BB1-AF3B-462D-A067-451D7EA4DC74}" type="presOf" srcId="{0DE139D5-6D17-45FF-88CF-67A21B54D75F}" destId="{0084CB80-6161-4440-8DCA-55925FCF2E8A}" srcOrd="0" destOrd="0" presId="urn:microsoft.com/office/officeart/2005/8/layout/lProcess2"/>
    <dgm:cxn modelId="{F0991FB5-E17A-442B-AF42-BA1E60652588}" srcId="{2340A6D0-4129-4C15-B80B-8657DF56257A}" destId="{02B20A11-A4FC-493B-A93F-9EFD62B15CF3}" srcOrd="1" destOrd="0" parTransId="{D41702BC-EC7E-4EC9-9C68-CD876FB22CEC}" sibTransId="{E0B64104-E467-481B-9CAA-5618C4FD896D}"/>
    <dgm:cxn modelId="{494680BF-AD0C-4AED-B12D-921D0FF21220}" srcId="{98401AF1-2AED-4434-97F9-9DB11D6735FB}" destId="{FBB06718-5D7F-44A9-95D9-AB32638BF69B}" srcOrd="1" destOrd="0" parTransId="{695D7569-63D4-4E58-9D6D-B5B502FFBD27}" sibTransId="{F8EBA628-6984-4FA4-A025-F4A5C731217E}"/>
    <dgm:cxn modelId="{17FC31C3-92C8-4760-BD18-9491D6D1EE46}" srcId="{B883A977-39CF-4063-AC28-6CEF959CB9B8}" destId="{0DE139D5-6D17-45FF-88CF-67A21B54D75F}" srcOrd="0" destOrd="0" parTransId="{4BFC9843-5C92-4153-A3DD-8038618CA042}" sibTransId="{18FD2D1A-16B5-44E7-941F-3CE8B1FB78A4}"/>
    <dgm:cxn modelId="{DAB381D3-F671-4D37-89DD-6507DD52A0E8}" type="presOf" srcId="{BBD00308-FF3B-4506-A2D7-C8D6A5933F9E}" destId="{88D19972-AE01-46FC-AEC2-798FD29B6B89}" srcOrd="0" destOrd="0" presId="urn:microsoft.com/office/officeart/2005/8/layout/lProcess2"/>
    <dgm:cxn modelId="{E6309CD7-0F36-4381-BACB-F36778EBA189}" srcId="{158C9E01-F37A-4322-AD10-067C2492C1E8}" destId="{BBD00308-FF3B-4506-A2D7-C8D6A5933F9E}" srcOrd="3" destOrd="0" parTransId="{BD3E2683-0ECA-4C94-B7F0-2DE7F84A2BA9}" sibTransId="{334304B1-FD4B-4A3E-B839-8656D01BB3FE}"/>
    <dgm:cxn modelId="{41095EDC-56EA-4C20-876C-86E715709772}" type="presOf" srcId="{D6021DFB-F869-4166-9675-3C58F44B9531}" destId="{A04AEA46-4E69-4685-A896-21DFFF79059F}" srcOrd="0" destOrd="0" presId="urn:microsoft.com/office/officeart/2005/8/layout/lProcess2"/>
    <dgm:cxn modelId="{78258BF3-950A-447A-A1C0-6EB0B81FA041}" type="presOf" srcId="{19214204-9CBF-46B3-95E1-D1280C315668}" destId="{B7494523-008A-4042-A8B6-CAF3814C0FF2}" srcOrd="0" destOrd="0" presId="urn:microsoft.com/office/officeart/2005/8/layout/lProcess2"/>
    <dgm:cxn modelId="{F9409BFE-644A-4B1D-A441-82E6304912CD}" srcId="{BBD00308-FF3B-4506-A2D7-C8D6A5933F9E}" destId="{13A1FAA9-9EEE-4513-A175-A36EEB0A7F97}" srcOrd="0" destOrd="0" parTransId="{5E236886-9D1F-4C4B-8ECE-0AE3D308D044}" sibTransId="{57168403-63E6-4C79-B1C1-3DB4F8E8F72E}"/>
    <dgm:cxn modelId="{7F5794FF-55C1-446E-BB63-345DBCAA80CD}" type="presOf" srcId="{98401AF1-2AED-4434-97F9-9DB11D6735FB}" destId="{1EAB838A-EEE7-4416-915D-26561E1A071E}" srcOrd="1" destOrd="0" presId="urn:microsoft.com/office/officeart/2005/8/layout/lProcess2"/>
    <dgm:cxn modelId="{F01C540C-B350-40E8-8020-8DCFCF32BF65}" type="presParOf" srcId="{C3FD6A1E-8D17-4F3A-94B3-984AB7D9FAE7}" destId="{6EB62C0F-0F66-45A7-8D62-2313D5BE8BCF}" srcOrd="0" destOrd="0" presId="urn:microsoft.com/office/officeart/2005/8/layout/lProcess2"/>
    <dgm:cxn modelId="{634FCB75-227C-4F9B-A6F0-18325679A30D}" type="presParOf" srcId="{6EB62C0F-0F66-45A7-8D62-2313D5BE8BCF}" destId="{45CBE0E2-C5BB-4F7A-9381-A3356E509001}" srcOrd="0" destOrd="0" presId="urn:microsoft.com/office/officeart/2005/8/layout/lProcess2"/>
    <dgm:cxn modelId="{E42FA3D8-D6D7-48D3-9656-70933165454B}" type="presParOf" srcId="{6EB62C0F-0F66-45A7-8D62-2313D5BE8BCF}" destId="{02AE01D9-5293-4237-B24B-2812032BB022}" srcOrd="1" destOrd="0" presId="urn:microsoft.com/office/officeart/2005/8/layout/lProcess2"/>
    <dgm:cxn modelId="{5F57C7D3-41E8-4CCC-8089-EBFDB1FAAD1A}" type="presParOf" srcId="{6EB62C0F-0F66-45A7-8D62-2313D5BE8BCF}" destId="{EE151D40-B0BC-4A5C-BCB4-CA717FD9BA38}" srcOrd="2" destOrd="0" presId="urn:microsoft.com/office/officeart/2005/8/layout/lProcess2"/>
    <dgm:cxn modelId="{1B2960B1-F057-4050-862F-E340DC8A537B}" type="presParOf" srcId="{EE151D40-B0BC-4A5C-BCB4-CA717FD9BA38}" destId="{8B470B22-E5A8-4A47-AA9D-BBF8C2177678}" srcOrd="0" destOrd="0" presId="urn:microsoft.com/office/officeart/2005/8/layout/lProcess2"/>
    <dgm:cxn modelId="{C88C834A-7C3A-49DA-AF0D-F222CE51AE2C}" type="presParOf" srcId="{8B470B22-E5A8-4A47-AA9D-BBF8C2177678}" destId="{A04AEA46-4E69-4685-A896-21DFFF79059F}" srcOrd="0" destOrd="0" presId="urn:microsoft.com/office/officeart/2005/8/layout/lProcess2"/>
    <dgm:cxn modelId="{538D52BF-A1E4-4121-9FAB-0ED230418228}" type="presParOf" srcId="{8B470B22-E5A8-4A47-AA9D-BBF8C2177678}" destId="{B1650D9E-4A89-465D-8A7C-F6D417585CBD}" srcOrd="1" destOrd="0" presId="urn:microsoft.com/office/officeart/2005/8/layout/lProcess2"/>
    <dgm:cxn modelId="{5D5BDB29-FA4D-430B-86ED-CCE84E5E448F}" type="presParOf" srcId="{8B470B22-E5A8-4A47-AA9D-BBF8C2177678}" destId="{D4E4309C-BA19-4EF4-9328-8C51807CD630}" srcOrd="2" destOrd="0" presId="urn:microsoft.com/office/officeart/2005/8/layout/lProcess2"/>
    <dgm:cxn modelId="{9EC80CC4-37D4-43DC-AC6A-620C70DB21C9}" type="presParOf" srcId="{C3FD6A1E-8D17-4F3A-94B3-984AB7D9FAE7}" destId="{71A22A3F-FE17-4F11-B530-1A4528BA7465}" srcOrd="1" destOrd="0" presId="urn:microsoft.com/office/officeart/2005/8/layout/lProcess2"/>
    <dgm:cxn modelId="{D6C195C5-81B5-4E45-8BCC-399E516107C4}" type="presParOf" srcId="{C3FD6A1E-8D17-4F3A-94B3-984AB7D9FAE7}" destId="{DDC0324B-B4FB-4257-81E2-35E30547FBC7}" srcOrd="2" destOrd="0" presId="urn:microsoft.com/office/officeart/2005/8/layout/lProcess2"/>
    <dgm:cxn modelId="{CF42020D-6A6F-4A65-AB6C-E2ACA522CB5F}" type="presParOf" srcId="{DDC0324B-B4FB-4257-81E2-35E30547FBC7}" destId="{7968BB9A-257C-4828-BDEF-210C6A7BCD60}" srcOrd="0" destOrd="0" presId="urn:microsoft.com/office/officeart/2005/8/layout/lProcess2"/>
    <dgm:cxn modelId="{E21B83D4-D457-4475-9DA4-B9919B8E34DE}" type="presParOf" srcId="{DDC0324B-B4FB-4257-81E2-35E30547FBC7}" destId="{A47192B6-3710-408B-A3DB-6ADC621D69B5}" srcOrd="1" destOrd="0" presId="urn:microsoft.com/office/officeart/2005/8/layout/lProcess2"/>
    <dgm:cxn modelId="{D5CC3611-B168-4FD3-8207-CC68806BC38F}" type="presParOf" srcId="{DDC0324B-B4FB-4257-81E2-35E30547FBC7}" destId="{A51BA000-08E3-419D-B094-EB54A7B2CAE8}" srcOrd="2" destOrd="0" presId="urn:microsoft.com/office/officeart/2005/8/layout/lProcess2"/>
    <dgm:cxn modelId="{7227404A-76C0-43E7-8DBB-439CF1A2B624}" type="presParOf" srcId="{A51BA000-08E3-419D-B094-EB54A7B2CAE8}" destId="{14F2712C-D70D-40F9-B68C-8FA0ECAD58C3}" srcOrd="0" destOrd="0" presId="urn:microsoft.com/office/officeart/2005/8/layout/lProcess2"/>
    <dgm:cxn modelId="{E59B102F-4648-49AA-BB00-CACC7F4F6D29}" type="presParOf" srcId="{14F2712C-D70D-40F9-B68C-8FA0ECAD58C3}" destId="{0084CB80-6161-4440-8DCA-55925FCF2E8A}" srcOrd="0" destOrd="0" presId="urn:microsoft.com/office/officeart/2005/8/layout/lProcess2"/>
    <dgm:cxn modelId="{D9A4F247-CE3D-4001-9D3D-AA44DD0144A8}" type="presParOf" srcId="{14F2712C-D70D-40F9-B68C-8FA0ECAD58C3}" destId="{1ABF09C3-A980-48A9-83BE-BC6AFCEC31B3}" srcOrd="1" destOrd="0" presId="urn:microsoft.com/office/officeart/2005/8/layout/lProcess2"/>
    <dgm:cxn modelId="{B91D7893-F924-47EB-B7CF-5E45CA524648}" type="presParOf" srcId="{14F2712C-D70D-40F9-B68C-8FA0ECAD58C3}" destId="{B99B4643-660F-4491-996C-7CB3B5473E0F}" srcOrd="2" destOrd="0" presId="urn:microsoft.com/office/officeart/2005/8/layout/lProcess2"/>
    <dgm:cxn modelId="{9761D7AA-D43A-4A4C-81EC-055B14122EEF}" type="presParOf" srcId="{14F2712C-D70D-40F9-B68C-8FA0ECAD58C3}" destId="{4319E020-4ECD-470B-8E2F-EA5E0A4D51CD}" srcOrd="3" destOrd="0" presId="urn:microsoft.com/office/officeart/2005/8/layout/lProcess2"/>
    <dgm:cxn modelId="{A646299C-38F0-4BEE-90F8-44D32D7CFBCE}" type="presParOf" srcId="{14F2712C-D70D-40F9-B68C-8FA0ECAD58C3}" destId="{B7494523-008A-4042-A8B6-CAF3814C0FF2}" srcOrd="4" destOrd="0" presId="urn:microsoft.com/office/officeart/2005/8/layout/lProcess2"/>
    <dgm:cxn modelId="{3DC04631-DA93-45A0-BC54-E8684A611B5B}" type="presParOf" srcId="{C3FD6A1E-8D17-4F3A-94B3-984AB7D9FAE7}" destId="{A871E380-2FA3-4A8C-8B73-6F57779DD54F}" srcOrd="3" destOrd="0" presId="urn:microsoft.com/office/officeart/2005/8/layout/lProcess2"/>
    <dgm:cxn modelId="{091F846F-C5F0-43ED-A810-714142620398}" type="presParOf" srcId="{C3FD6A1E-8D17-4F3A-94B3-984AB7D9FAE7}" destId="{33F591CA-54BF-4CAF-B61D-ED5FD58C283D}" srcOrd="4" destOrd="0" presId="urn:microsoft.com/office/officeart/2005/8/layout/lProcess2"/>
    <dgm:cxn modelId="{480942AF-DA14-45F2-8AEB-A5A04AF7EEAE}" type="presParOf" srcId="{33F591CA-54BF-4CAF-B61D-ED5FD58C283D}" destId="{0EB358C2-C274-4FF0-8AC5-E9A313A947D5}" srcOrd="0" destOrd="0" presId="urn:microsoft.com/office/officeart/2005/8/layout/lProcess2"/>
    <dgm:cxn modelId="{1636B104-43B8-4F92-A3C9-DB2435657937}" type="presParOf" srcId="{33F591CA-54BF-4CAF-B61D-ED5FD58C283D}" destId="{1EAB838A-EEE7-4416-915D-26561E1A071E}" srcOrd="1" destOrd="0" presId="urn:microsoft.com/office/officeart/2005/8/layout/lProcess2"/>
    <dgm:cxn modelId="{5B74054B-F453-499E-9502-CDB3BA20BFAB}" type="presParOf" srcId="{33F591CA-54BF-4CAF-B61D-ED5FD58C283D}" destId="{B5A2BE5A-7E21-4C32-90F2-0CF7C70BC0CF}" srcOrd="2" destOrd="0" presId="urn:microsoft.com/office/officeart/2005/8/layout/lProcess2"/>
    <dgm:cxn modelId="{EE5817CB-097F-479E-B0D7-FEED90241EAD}" type="presParOf" srcId="{B5A2BE5A-7E21-4C32-90F2-0CF7C70BC0CF}" destId="{307EB155-C612-46E7-8C43-E20AA82ED86E}" srcOrd="0" destOrd="0" presId="urn:microsoft.com/office/officeart/2005/8/layout/lProcess2"/>
    <dgm:cxn modelId="{F72731A3-B0AC-4DC3-97BE-B1DF773E6CB4}" type="presParOf" srcId="{307EB155-C612-46E7-8C43-E20AA82ED86E}" destId="{917B709B-443F-4DF8-9A96-0DA13C77114A}" srcOrd="0" destOrd="0" presId="urn:microsoft.com/office/officeart/2005/8/layout/lProcess2"/>
    <dgm:cxn modelId="{8800231D-B68E-4270-BCE6-EE453FDD5F3A}" type="presParOf" srcId="{307EB155-C612-46E7-8C43-E20AA82ED86E}" destId="{2E86C3C5-A5A3-453F-B652-0E929581DF0F}" srcOrd="1" destOrd="0" presId="urn:microsoft.com/office/officeart/2005/8/layout/lProcess2"/>
    <dgm:cxn modelId="{E6A7A3B6-F34E-429E-AAE4-541DE2BF277B}" type="presParOf" srcId="{307EB155-C612-46E7-8C43-E20AA82ED86E}" destId="{2A7ED528-86D6-4801-ABC7-9D19EB8A2EB3}" srcOrd="2" destOrd="0" presId="urn:microsoft.com/office/officeart/2005/8/layout/lProcess2"/>
    <dgm:cxn modelId="{E6279FD2-6073-4EF9-990A-031657C0E884}" type="presParOf" srcId="{C3FD6A1E-8D17-4F3A-94B3-984AB7D9FAE7}" destId="{2ECD42A3-D863-46C1-8DCF-0490A66E25F7}" srcOrd="5" destOrd="0" presId="urn:microsoft.com/office/officeart/2005/8/layout/lProcess2"/>
    <dgm:cxn modelId="{891F51E9-8674-48E7-854B-A2A3A09B2426}" type="presParOf" srcId="{C3FD6A1E-8D17-4F3A-94B3-984AB7D9FAE7}" destId="{2606A4A6-15C5-4673-8EDE-5718BF177F57}" srcOrd="6" destOrd="0" presId="urn:microsoft.com/office/officeart/2005/8/layout/lProcess2"/>
    <dgm:cxn modelId="{909AFD44-0B86-414B-8C7C-D9EFCA170CBB}" type="presParOf" srcId="{2606A4A6-15C5-4673-8EDE-5718BF177F57}" destId="{88D19972-AE01-46FC-AEC2-798FD29B6B89}" srcOrd="0" destOrd="0" presId="urn:microsoft.com/office/officeart/2005/8/layout/lProcess2"/>
    <dgm:cxn modelId="{F37AD367-735C-4497-9E83-50BE4A3CF655}" type="presParOf" srcId="{2606A4A6-15C5-4673-8EDE-5718BF177F57}" destId="{1373AF92-CAA8-40A3-9BF7-52C633AABA0B}" srcOrd="1" destOrd="0" presId="urn:microsoft.com/office/officeart/2005/8/layout/lProcess2"/>
    <dgm:cxn modelId="{5F055896-1809-473F-A412-CDBFDA417A14}" type="presParOf" srcId="{2606A4A6-15C5-4673-8EDE-5718BF177F57}" destId="{B688D06F-35D3-4D18-90EA-99383E51703E}" srcOrd="2" destOrd="0" presId="urn:microsoft.com/office/officeart/2005/8/layout/lProcess2"/>
    <dgm:cxn modelId="{E75C5C23-5742-4A95-A19C-845DF7AA58B6}" type="presParOf" srcId="{B688D06F-35D3-4D18-90EA-99383E51703E}" destId="{C551C27B-CFC4-44DD-84E7-8B77A8D0FC6B}" srcOrd="0" destOrd="0" presId="urn:microsoft.com/office/officeart/2005/8/layout/lProcess2"/>
    <dgm:cxn modelId="{3EADE076-FF47-4C77-BAD1-603F1E7A28C6}" type="presParOf" srcId="{C551C27B-CFC4-44DD-84E7-8B77A8D0FC6B}" destId="{4565A972-D024-4DD7-A984-9D1EB1B233BE}"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0F6B13-F8CD-406D-80F7-97CC6D273FC0}"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4FC6A37E-8103-49C1-8D00-379D324B851A}">
      <dgm:prSet/>
      <dgm:spPr/>
      <dgm:t>
        <a:bodyPr/>
        <a:lstStyle/>
        <a:p>
          <a:r>
            <a:rPr lang="fr-FR" dirty="0"/>
            <a:t>Model </a:t>
          </a:r>
          <a:r>
            <a:rPr lang="fr-FR" dirty="0" err="1"/>
            <a:t>development</a:t>
          </a:r>
          <a:endParaRPr lang="en-US" dirty="0"/>
        </a:p>
      </dgm:t>
    </dgm:pt>
    <dgm:pt modelId="{D0FC2567-332E-4D1C-AC71-909266155CA0}" type="parTrans" cxnId="{97BA1A2A-C38C-4F47-8EB2-0573C2DC080D}">
      <dgm:prSet/>
      <dgm:spPr/>
      <dgm:t>
        <a:bodyPr/>
        <a:lstStyle/>
        <a:p>
          <a:endParaRPr lang="en-US"/>
        </a:p>
      </dgm:t>
    </dgm:pt>
    <dgm:pt modelId="{63739776-7CAC-4443-B975-7C0F37BC0870}" type="sibTrans" cxnId="{97BA1A2A-C38C-4F47-8EB2-0573C2DC080D}">
      <dgm:prSet/>
      <dgm:spPr/>
      <dgm:t>
        <a:bodyPr/>
        <a:lstStyle/>
        <a:p>
          <a:endParaRPr lang="en-US"/>
        </a:p>
      </dgm:t>
    </dgm:pt>
    <dgm:pt modelId="{C27E0C1A-0D0C-4EA7-B29F-AAF299E678A0}">
      <dgm:prSet/>
      <dgm:spPr/>
      <dgm:t>
        <a:bodyPr/>
        <a:lstStyle/>
        <a:p>
          <a:r>
            <a:rPr lang="fr-FR" dirty="0"/>
            <a:t>Model QA and </a:t>
          </a:r>
          <a:r>
            <a:rPr lang="fr-FR" dirty="0" err="1"/>
            <a:t>resolution</a:t>
          </a:r>
          <a:endParaRPr lang="en-US" dirty="0"/>
        </a:p>
      </dgm:t>
    </dgm:pt>
    <dgm:pt modelId="{728DD384-5909-4DF3-B5C5-C33570ADF2D7}" type="parTrans" cxnId="{43DDA31B-2648-413A-AF3A-3F6AA8DFC6A0}">
      <dgm:prSet/>
      <dgm:spPr/>
      <dgm:t>
        <a:bodyPr/>
        <a:lstStyle/>
        <a:p>
          <a:endParaRPr lang="en-US"/>
        </a:p>
      </dgm:t>
    </dgm:pt>
    <dgm:pt modelId="{ED6B970C-5307-408A-A0B8-5444AD288590}" type="sibTrans" cxnId="{43DDA31B-2648-413A-AF3A-3F6AA8DFC6A0}">
      <dgm:prSet/>
      <dgm:spPr/>
      <dgm:t>
        <a:bodyPr/>
        <a:lstStyle/>
        <a:p>
          <a:endParaRPr lang="en-US"/>
        </a:p>
      </dgm:t>
    </dgm:pt>
    <dgm:pt modelId="{34F44270-0231-4C2D-BE4E-C9987B151B5B}">
      <dgm:prSet/>
      <dgm:spPr/>
      <dgm:t>
        <a:bodyPr/>
        <a:lstStyle/>
        <a:p>
          <a:r>
            <a:rPr lang="en-US" dirty="0"/>
            <a:t>CIMI modeling</a:t>
          </a:r>
        </a:p>
      </dgm:t>
    </dgm:pt>
    <dgm:pt modelId="{C88F6786-7D1F-483B-829C-9A7031C1D0D9}" type="parTrans" cxnId="{21683292-5963-4290-8145-67FB1FCEB36B}">
      <dgm:prSet/>
      <dgm:spPr/>
      <dgm:t>
        <a:bodyPr/>
        <a:lstStyle/>
        <a:p>
          <a:endParaRPr lang="en-US"/>
        </a:p>
      </dgm:t>
    </dgm:pt>
    <dgm:pt modelId="{E212F7AD-3838-4FE4-8377-8341BD540BCC}" type="sibTrans" cxnId="{21683292-5963-4290-8145-67FB1FCEB36B}">
      <dgm:prSet/>
      <dgm:spPr/>
      <dgm:t>
        <a:bodyPr/>
        <a:lstStyle/>
        <a:p>
          <a:endParaRPr lang="en-US"/>
        </a:p>
      </dgm:t>
    </dgm:pt>
    <dgm:pt modelId="{AB614C67-4049-45EE-8361-7DA7116E39BE}">
      <dgm:prSet/>
      <dgm:spPr/>
      <dgm:t>
        <a:bodyPr/>
        <a:lstStyle/>
        <a:p>
          <a:r>
            <a:rPr lang="fr-FR" dirty="0"/>
            <a:t>Pilot </a:t>
          </a:r>
          <a:r>
            <a:rPr lang="fr-FR" dirty="0" err="1"/>
            <a:t>Implementation</a:t>
          </a:r>
          <a:r>
            <a:rPr lang="fr-FR" dirty="0"/>
            <a:t>/</a:t>
          </a:r>
          <a:r>
            <a:rPr lang="fr-FR" dirty="0" err="1"/>
            <a:t>demonstration</a:t>
          </a:r>
          <a:endParaRPr lang="en-US" dirty="0"/>
        </a:p>
      </dgm:t>
    </dgm:pt>
    <dgm:pt modelId="{F6A01AB7-0FD2-4DDB-AFC9-E810ECC82EDC}" type="parTrans" cxnId="{9D77B637-6D23-431F-B720-1F834F64CEF3}">
      <dgm:prSet/>
      <dgm:spPr/>
      <dgm:t>
        <a:bodyPr/>
        <a:lstStyle/>
        <a:p>
          <a:endParaRPr lang="en-US"/>
        </a:p>
      </dgm:t>
    </dgm:pt>
    <dgm:pt modelId="{DF2E7B84-1B72-4AA8-B6A9-8DF1F11D2AC6}" type="sibTrans" cxnId="{9D77B637-6D23-431F-B720-1F834F64CEF3}">
      <dgm:prSet/>
      <dgm:spPr/>
      <dgm:t>
        <a:bodyPr/>
        <a:lstStyle/>
        <a:p>
          <a:endParaRPr lang="en-US"/>
        </a:p>
      </dgm:t>
    </dgm:pt>
    <dgm:pt modelId="{92343849-34EC-40DC-99DB-DEDD2DA80EBF}">
      <dgm:prSet/>
      <dgm:spPr/>
      <dgm:t>
        <a:bodyPr/>
        <a:lstStyle/>
        <a:p>
          <a:r>
            <a:rPr lang="en-US" dirty="0"/>
            <a:t>Ballot/resolution</a:t>
          </a:r>
        </a:p>
      </dgm:t>
    </dgm:pt>
    <dgm:pt modelId="{AA0D8F9D-668F-43AE-BFE9-3015DC7ED392}" type="parTrans" cxnId="{549A2E23-439B-4D24-9D47-FA5756FF81A2}">
      <dgm:prSet/>
      <dgm:spPr/>
      <dgm:t>
        <a:bodyPr/>
        <a:lstStyle/>
        <a:p>
          <a:endParaRPr lang="en-US"/>
        </a:p>
      </dgm:t>
    </dgm:pt>
    <dgm:pt modelId="{65E5F6AA-BC70-43A3-AC86-9A08D8603164}" type="sibTrans" cxnId="{549A2E23-439B-4D24-9D47-FA5756FF81A2}">
      <dgm:prSet/>
      <dgm:spPr/>
      <dgm:t>
        <a:bodyPr/>
        <a:lstStyle/>
        <a:p>
          <a:endParaRPr lang="en-US"/>
        </a:p>
      </dgm:t>
    </dgm:pt>
    <dgm:pt modelId="{B5F1CC09-B043-44BF-965F-7610EB5B9B9F}">
      <dgm:prSet/>
      <dgm:spPr/>
      <dgm:t>
        <a:bodyPr/>
        <a:lstStyle/>
        <a:p>
          <a:r>
            <a:rPr lang="en-US" dirty="0"/>
            <a:t>Refinement of IG</a:t>
          </a:r>
        </a:p>
      </dgm:t>
    </dgm:pt>
    <dgm:pt modelId="{ECFED40F-8D53-495A-8D43-E30C63E57719}" type="parTrans" cxnId="{009282C4-5A11-4CDD-A6CE-C60B6934232C}">
      <dgm:prSet/>
      <dgm:spPr/>
      <dgm:t>
        <a:bodyPr/>
        <a:lstStyle/>
        <a:p>
          <a:endParaRPr lang="en-US"/>
        </a:p>
      </dgm:t>
    </dgm:pt>
    <dgm:pt modelId="{32447722-FB99-4FD9-B084-8095CD81802A}" type="sibTrans" cxnId="{009282C4-5A11-4CDD-A6CE-C60B6934232C}">
      <dgm:prSet/>
      <dgm:spPr/>
      <dgm:t>
        <a:bodyPr/>
        <a:lstStyle/>
        <a:p>
          <a:endParaRPr lang="en-US"/>
        </a:p>
      </dgm:t>
    </dgm:pt>
    <dgm:pt modelId="{F315065F-5566-4187-AB3D-8F1D014A81BF}">
      <dgm:prSet/>
      <dgm:spPr/>
      <dgm:t>
        <a:bodyPr/>
        <a:lstStyle/>
        <a:p>
          <a:r>
            <a:rPr lang="en-US" dirty="0"/>
            <a:t>Publication </a:t>
          </a:r>
        </a:p>
      </dgm:t>
    </dgm:pt>
    <dgm:pt modelId="{6804B992-AFC2-4357-8CDF-5C0BBE8A00BA}" type="parTrans" cxnId="{9675732D-2600-4225-8C9A-02E7294422F5}">
      <dgm:prSet/>
      <dgm:spPr/>
      <dgm:t>
        <a:bodyPr/>
        <a:lstStyle/>
        <a:p>
          <a:endParaRPr lang="en-US"/>
        </a:p>
      </dgm:t>
    </dgm:pt>
    <dgm:pt modelId="{0F43AA28-2603-4A93-B80A-FCF287622485}" type="sibTrans" cxnId="{9675732D-2600-4225-8C9A-02E7294422F5}">
      <dgm:prSet/>
      <dgm:spPr/>
      <dgm:t>
        <a:bodyPr/>
        <a:lstStyle/>
        <a:p>
          <a:endParaRPr lang="en-US"/>
        </a:p>
      </dgm:t>
    </dgm:pt>
    <dgm:pt modelId="{CFF0D85C-F65C-4221-A89F-88E4F5660B74}">
      <dgm:prSet/>
      <dgm:spPr/>
      <dgm:t>
        <a:bodyPr/>
        <a:lstStyle/>
        <a:p>
          <a:r>
            <a:rPr lang="en-US" dirty="0"/>
            <a:t>Compilation of HL7 FHIR IG</a:t>
          </a:r>
        </a:p>
      </dgm:t>
    </dgm:pt>
    <dgm:pt modelId="{98A85289-90BC-4ABF-9406-FB6A332973B1}" type="parTrans" cxnId="{349F6B07-2809-4E3A-BDDE-AF1DD0D13440}">
      <dgm:prSet/>
      <dgm:spPr/>
    </dgm:pt>
    <dgm:pt modelId="{0D7387C6-9557-46B9-931B-2FA99A05E78E}" type="sibTrans" cxnId="{349F6B07-2809-4E3A-BDDE-AF1DD0D13440}">
      <dgm:prSet/>
      <dgm:spPr/>
      <dgm:t>
        <a:bodyPr/>
        <a:lstStyle/>
        <a:p>
          <a:endParaRPr lang="en-US"/>
        </a:p>
      </dgm:t>
    </dgm:pt>
    <dgm:pt modelId="{68CD22BF-7E95-480B-AB8D-EEE55EEE6629}">
      <dgm:prSet/>
      <dgm:spPr/>
      <dgm:t>
        <a:bodyPr/>
        <a:lstStyle/>
        <a:p>
          <a:r>
            <a:rPr lang="en-US" dirty="0"/>
            <a:t>Ballot for Normative Use</a:t>
          </a:r>
        </a:p>
      </dgm:t>
    </dgm:pt>
    <dgm:pt modelId="{F171B0EA-4626-47DC-A95A-EB9023583B78}" type="parTrans" cxnId="{82931B3B-9F29-4DF9-AA08-DBC64D8ACB45}">
      <dgm:prSet/>
      <dgm:spPr/>
    </dgm:pt>
    <dgm:pt modelId="{1B8B65C3-4CEF-4985-B33D-556E3303CBCC}" type="sibTrans" cxnId="{82931B3B-9F29-4DF9-AA08-DBC64D8ACB45}">
      <dgm:prSet/>
      <dgm:spPr/>
      <dgm:t>
        <a:bodyPr/>
        <a:lstStyle/>
        <a:p>
          <a:endParaRPr lang="en-US"/>
        </a:p>
      </dgm:t>
    </dgm:pt>
    <dgm:pt modelId="{B9BB7083-7B50-4E52-A3CB-51231E3EBF13}" type="pres">
      <dgm:prSet presAssocID="{EB0F6B13-F8CD-406D-80F7-97CC6D273FC0}" presName="Name0" presStyleCnt="0">
        <dgm:presLayoutVars>
          <dgm:dir/>
          <dgm:resizeHandles val="exact"/>
        </dgm:presLayoutVars>
      </dgm:prSet>
      <dgm:spPr/>
    </dgm:pt>
    <dgm:pt modelId="{6B441CE9-80A4-44DD-8799-9A91AEE4951B}" type="pres">
      <dgm:prSet presAssocID="{4FC6A37E-8103-49C1-8D00-379D324B851A}" presName="node" presStyleLbl="node1" presStyleIdx="0" presStyleCnt="8">
        <dgm:presLayoutVars>
          <dgm:bulletEnabled val="1"/>
        </dgm:presLayoutVars>
      </dgm:prSet>
      <dgm:spPr/>
    </dgm:pt>
    <dgm:pt modelId="{B9BD6BE0-540B-43C3-B5B5-C17ABE1AC06E}" type="pres">
      <dgm:prSet presAssocID="{63739776-7CAC-4443-B975-7C0F37BC0870}" presName="sibTrans" presStyleLbl="sibTrans1D1" presStyleIdx="0" presStyleCnt="7"/>
      <dgm:spPr/>
    </dgm:pt>
    <dgm:pt modelId="{45DD50AB-3064-446F-AB56-5C793E8BABCA}" type="pres">
      <dgm:prSet presAssocID="{63739776-7CAC-4443-B975-7C0F37BC0870}" presName="connectorText" presStyleLbl="sibTrans1D1" presStyleIdx="0" presStyleCnt="7"/>
      <dgm:spPr/>
    </dgm:pt>
    <dgm:pt modelId="{E75C6C4E-9C0C-4A03-A2FF-EB0CF0DF366D}" type="pres">
      <dgm:prSet presAssocID="{C27E0C1A-0D0C-4EA7-B29F-AAF299E678A0}" presName="node" presStyleLbl="node1" presStyleIdx="1" presStyleCnt="8">
        <dgm:presLayoutVars>
          <dgm:bulletEnabled val="1"/>
        </dgm:presLayoutVars>
      </dgm:prSet>
      <dgm:spPr/>
    </dgm:pt>
    <dgm:pt modelId="{83AA6B24-C26D-45AC-ACE2-EEC3EF703B63}" type="pres">
      <dgm:prSet presAssocID="{ED6B970C-5307-408A-A0B8-5444AD288590}" presName="sibTrans" presStyleLbl="sibTrans1D1" presStyleIdx="1" presStyleCnt="7"/>
      <dgm:spPr/>
    </dgm:pt>
    <dgm:pt modelId="{17563E69-AED2-4F4B-AC5B-299C1B20A5F1}" type="pres">
      <dgm:prSet presAssocID="{ED6B970C-5307-408A-A0B8-5444AD288590}" presName="connectorText" presStyleLbl="sibTrans1D1" presStyleIdx="1" presStyleCnt="7"/>
      <dgm:spPr/>
    </dgm:pt>
    <dgm:pt modelId="{EACD752E-3A5F-4F20-8383-A2BA0CB8BD2B}" type="pres">
      <dgm:prSet presAssocID="{92343849-34EC-40DC-99DB-DEDD2DA80EBF}" presName="node" presStyleLbl="node1" presStyleIdx="2" presStyleCnt="8">
        <dgm:presLayoutVars>
          <dgm:bulletEnabled val="1"/>
        </dgm:presLayoutVars>
      </dgm:prSet>
      <dgm:spPr/>
    </dgm:pt>
    <dgm:pt modelId="{E2102E4E-3B79-4A19-881A-9130A49FF681}" type="pres">
      <dgm:prSet presAssocID="{65E5F6AA-BC70-43A3-AC86-9A08D8603164}" presName="sibTrans" presStyleLbl="sibTrans1D1" presStyleIdx="2" presStyleCnt="7"/>
      <dgm:spPr/>
    </dgm:pt>
    <dgm:pt modelId="{BE144756-5E89-4FD3-8166-C7C0B94D1D1C}" type="pres">
      <dgm:prSet presAssocID="{65E5F6AA-BC70-43A3-AC86-9A08D8603164}" presName="connectorText" presStyleLbl="sibTrans1D1" presStyleIdx="2" presStyleCnt="7"/>
      <dgm:spPr/>
    </dgm:pt>
    <dgm:pt modelId="{1FCDE10C-5F08-4DD2-A5FD-C0FFB9343A7A}" type="pres">
      <dgm:prSet presAssocID="{CFF0D85C-F65C-4221-A89F-88E4F5660B74}" presName="node" presStyleLbl="node1" presStyleIdx="3" presStyleCnt="8">
        <dgm:presLayoutVars>
          <dgm:bulletEnabled val="1"/>
        </dgm:presLayoutVars>
      </dgm:prSet>
      <dgm:spPr/>
    </dgm:pt>
    <dgm:pt modelId="{FC5EF9C4-D238-4AB5-A745-B4737DB1591B}" type="pres">
      <dgm:prSet presAssocID="{0D7387C6-9557-46B9-931B-2FA99A05E78E}" presName="sibTrans" presStyleLbl="sibTrans1D1" presStyleIdx="3" presStyleCnt="7"/>
      <dgm:spPr/>
    </dgm:pt>
    <dgm:pt modelId="{CE1417B8-851E-4CF2-9109-53968F0372A3}" type="pres">
      <dgm:prSet presAssocID="{0D7387C6-9557-46B9-931B-2FA99A05E78E}" presName="connectorText" presStyleLbl="sibTrans1D1" presStyleIdx="3" presStyleCnt="7"/>
      <dgm:spPr/>
    </dgm:pt>
    <dgm:pt modelId="{E83DACD1-EFCA-4CCF-8BEB-2F92E51FAE09}" type="pres">
      <dgm:prSet presAssocID="{AB614C67-4049-45EE-8361-7DA7116E39BE}" presName="node" presStyleLbl="node1" presStyleIdx="4" presStyleCnt="8">
        <dgm:presLayoutVars>
          <dgm:bulletEnabled val="1"/>
        </dgm:presLayoutVars>
      </dgm:prSet>
      <dgm:spPr/>
    </dgm:pt>
    <dgm:pt modelId="{CFDC612E-7016-49F3-A22D-995022D35D6C}" type="pres">
      <dgm:prSet presAssocID="{DF2E7B84-1B72-4AA8-B6A9-8DF1F11D2AC6}" presName="sibTrans" presStyleLbl="sibTrans1D1" presStyleIdx="4" presStyleCnt="7"/>
      <dgm:spPr/>
    </dgm:pt>
    <dgm:pt modelId="{DF93A007-7146-4BF9-BAC5-92E6346ED630}" type="pres">
      <dgm:prSet presAssocID="{DF2E7B84-1B72-4AA8-B6A9-8DF1F11D2AC6}" presName="connectorText" presStyleLbl="sibTrans1D1" presStyleIdx="4" presStyleCnt="7"/>
      <dgm:spPr/>
    </dgm:pt>
    <dgm:pt modelId="{C692E0C8-9922-47D3-A2AC-019B4F560CD5}" type="pres">
      <dgm:prSet presAssocID="{B5F1CC09-B043-44BF-965F-7610EB5B9B9F}" presName="node" presStyleLbl="node1" presStyleIdx="5" presStyleCnt="8">
        <dgm:presLayoutVars>
          <dgm:bulletEnabled val="1"/>
        </dgm:presLayoutVars>
      </dgm:prSet>
      <dgm:spPr/>
    </dgm:pt>
    <dgm:pt modelId="{892FF1E0-E513-43D4-9ABE-F6632DB7F912}" type="pres">
      <dgm:prSet presAssocID="{32447722-FB99-4FD9-B084-8095CD81802A}" presName="sibTrans" presStyleLbl="sibTrans1D1" presStyleIdx="5" presStyleCnt="7"/>
      <dgm:spPr/>
    </dgm:pt>
    <dgm:pt modelId="{D18E550C-0AA0-4AFC-A754-E35048611033}" type="pres">
      <dgm:prSet presAssocID="{32447722-FB99-4FD9-B084-8095CD81802A}" presName="connectorText" presStyleLbl="sibTrans1D1" presStyleIdx="5" presStyleCnt="7"/>
      <dgm:spPr/>
    </dgm:pt>
    <dgm:pt modelId="{2E5CE146-6FD1-4D8E-82D7-FEFD1B91E345}" type="pres">
      <dgm:prSet presAssocID="{68CD22BF-7E95-480B-AB8D-EEE55EEE6629}" presName="node" presStyleLbl="node1" presStyleIdx="6" presStyleCnt="8">
        <dgm:presLayoutVars>
          <dgm:bulletEnabled val="1"/>
        </dgm:presLayoutVars>
      </dgm:prSet>
      <dgm:spPr/>
    </dgm:pt>
    <dgm:pt modelId="{65E7232F-2714-413A-A5CB-404705A9548E}" type="pres">
      <dgm:prSet presAssocID="{1B8B65C3-4CEF-4985-B33D-556E3303CBCC}" presName="sibTrans" presStyleLbl="sibTrans1D1" presStyleIdx="6" presStyleCnt="7"/>
      <dgm:spPr/>
    </dgm:pt>
    <dgm:pt modelId="{63163264-0994-48C6-AF45-83496A9A9803}" type="pres">
      <dgm:prSet presAssocID="{1B8B65C3-4CEF-4985-B33D-556E3303CBCC}" presName="connectorText" presStyleLbl="sibTrans1D1" presStyleIdx="6" presStyleCnt="7"/>
      <dgm:spPr/>
    </dgm:pt>
    <dgm:pt modelId="{31F50681-3AEA-41C6-BD9E-1EDD9CF4D174}" type="pres">
      <dgm:prSet presAssocID="{F315065F-5566-4187-AB3D-8F1D014A81BF}" presName="node" presStyleLbl="node1" presStyleIdx="7" presStyleCnt="8">
        <dgm:presLayoutVars>
          <dgm:bulletEnabled val="1"/>
        </dgm:presLayoutVars>
      </dgm:prSet>
      <dgm:spPr/>
    </dgm:pt>
  </dgm:ptLst>
  <dgm:cxnLst>
    <dgm:cxn modelId="{349F6B07-2809-4E3A-BDDE-AF1DD0D13440}" srcId="{EB0F6B13-F8CD-406D-80F7-97CC6D273FC0}" destId="{CFF0D85C-F65C-4221-A89F-88E4F5660B74}" srcOrd="3" destOrd="0" parTransId="{98A85289-90BC-4ABF-9406-FB6A332973B1}" sibTransId="{0D7387C6-9557-46B9-931B-2FA99A05E78E}"/>
    <dgm:cxn modelId="{43A80816-4A15-4BDC-960D-80E49E2853A2}" type="presOf" srcId="{63739776-7CAC-4443-B975-7C0F37BC0870}" destId="{45DD50AB-3064-446F-AB56-5C793E8BABCA}" srcOrd="1" destOrd="0" presId="urn:microsoft.com/office/officeart/2016/7/layout/RepeatingBendingProcessNew"/>
    <dgm:cxn modelId="{9F8E4D16-8F24-4E57-B1BC-655E088EA16D}" type="presOf" srcId="{63739776-7CAC-4443-B975-7C0F37BC0870}" destId="{B9BD6BE0-540B-43C3-B5B5-C17ABE1AC06E}" srcOrd="0" destOrd="0" presId="urn:microsoft.com/office/officeart/2016/7/layout/RepeatingBendingProcessNew"/>
    <dgm:cxn modelId="{43DDA31B-2648-413A-AF3A-3F6AA8DFC6A0}" srcId="{EB0F6B13-F8CD-406D-80F7-97CC6D273FC0}" destId="{C27E0C1A-0D0C-4EA7-B29F-AAF299E678A0}" srcOrd="1" destOrd="0" parTransId="{728DD384-5909-4DF3-B5C5-C33570ADF2D7}" sibTransId="{ED6B970C-5307-408A-A0B8-5444AD288590}"/>
    <dgm:cxn modelId="{37BEE51B-EB82-49D6-94F7-CE068DCA6964}" type="presOf" srcId="{CFF0D85C-F65C-4221-A89F-88E4F5660B74}" destId="{1FCDE10C-5F08-4DD2-A5FD-C0FFB9343A7A}" srcOrd="0" destOrd="0" presId="urn:microsoft.com/office/officeart/2016/7/layout/RepeatingBendingProcessNew"/>
    <dgm:cxn modelId="{549A2E23-439B-4D24-9D47-FA5756FF81A2}" srcId="{EB0F6B13-F8CD-406D-80F7-97CC6D273FC0}" destId="{92343849-34EC-40DC-99DB-DEDD2DA80EBF}" srcOrd="2" destOrd="0" parTransId="{AA0D8F9D-668F-43AE-BFE9-3015DC7ED392}" sibTransId="{65E5F6AA-BC70-43A3-AC86-9A08D8603164}"/>
    <dgm:cxn modelId="{091D5625-1B14-491E-9BE5-CF0840915C26}" type="presOf" srcId="{1B8B65C3-4CEF-4985-B33D-556E3303CBCC}" destId="{65E7232F-2714-413A-A5CB-404705A9548E}" srcOrd="0" destOrd="0" presId="urn:microsoft.com/office/officeart/2016/7/layout/RepeatingBendingProcessNew"/>
    <dgm:cxn modelId="{97BA1A2A-C38C-4F47-8EB2-0573C2DC080D}" srcId="{EB0F6B13-F8CD-406D-80F7-97CC6D273FC0}" destId="{4FC6A37E-8103-49C1-8D00-379D324B851A}" srcOrd="0" destOrd="0" parTransId="{D0FC2567-332E-4D1C-AC71-909266155CA0}" sibTransId="{63739776-7CAC-4443-B975-7C0F37BC0870}"/>
    <dgm:cxn modelId="{9675732D-2600-4225-8C9A-02E7294422F5}" srcId="{EB0F6B13-F8CD-406D-80F7-97CC6D273FC0}" destId="{F315065F-5566-4187-AB3D-8F1D014A81BF}" srcOrd="7" destOrd="0" parTransId="{6804B992-AFC2-4357-8CDF-5C0BBE8A00BA}" sibTransId="{0F43AA28-2603-4A93-B80A-FCF287622485}"/>
    <dgm:cxn modelId="{9D77B637-6D23-431F-B720-1F834F64CEF3}" srcId="{EB0F6B13-F8CD-406D-80F7-97CC6D273FC0}" destId="{AB614C67-4049-45EE-8361-7DA7116E39BE}" srcOrd="4" destOrd="0" parTransId="{F6A01AB7-0FD2-4DDB-AFC9-E810ECC82EDC}" sibTransId="{DF2E7B84-1B72-4AA8-B6A9-8DF1F11D2AC6}"/>
    <dgm:cxn modelId="{3174DF39-FEDA-4F65-9B27-51814413BF95}" type="presOf" srcId="{C27E0C1A-0D0C-4EA7-B29F-AAF299E678A0}" destId="{E75C6C4E-9C0C-4A03-A2FF-EB0CF0DF366D}" srcOrd="0" destOrd="0" presId="urn:microsoft.com/office/officeart/2016/7/layout/RepeatingBendingProcessNew"/>
    <dgm:cxn modelId="{82931B3B-9F29-4DF9-AA08-DBC64D8ACB45}" srcId="{EB0F6B13-F8CD-406D-80F7-97CC6D273FC0}" destId="{68CD22BF-7E95-480B-AB8D-EEE55EEE6629}" srcOrd="6" destOrd="0" parTransId="{F171B0EA-4626-47DC-A95A-EB9023583B78}" sibTransId="{1B8B65C3-4CEF-4985-B33D-556E3303CBCC}"/>
    <dgm:cxn modelId="{4AF25E40-C69A-4F4D-AF2A-599F69744B18}" type="presOf" srcId="{68CD22BF-7E95-480B-AB8D-EEE55EEE6629}" destId="{2E5CE146-6FD1-4D8E-82D7-FEFD1B91E345}" srcOrd="0" destOrd="0" presId="urn:microsoft.com/office/officeart/2016/7/layout/RepeatingBendingProcessNew"/>
    <dgm:cxn modelId="{53F0465C-42E4-4EDB-A393-C9D8DF6E9BC7}" type="presOf" srcId="{B5F1CC09-B043-44BF-965F-7610EB5B9B9F}" destId="{C692E0C8-9922-47D3-A2AC-019B4F560CD5}" srcOrd="0" destOrd="0" presId="urn:microsoft.com/office/officeart/2016/7/layout/RepeatingBendingProcessNew"/>
    <dgm:cxn modelId="{72E62449-C5D0-4703-8DF8-D27062E669AD}" type="presOf" srcId="{ED6B970C-5307-408A-A0B8-5444AD288590}" destId="{17563E69-AED2-4F4B-AC5B-299C1B20A5F1}" srcOrd="1" destOrd="0" presId="urn:microsoft.com/office/officeart/2016/7/layout/RepeatingBendingProcessNew"/>
    <dgm:cxn modelId="{508C956A-B579-461F-82E7-D8B9318E6245}" type="presOf" srcId="{AB614C67-4049-45EE-8361-7DA7116E39BE}" destId="{E83DACD1-EFCA-4CCF-8BEB-2F92E51FAE09}" srcOrd="0" destOrd="0" presId="urn:microsoft.com/office/officeart/2016/7/layout/RepeatingBendingProcessNew"/>
    <dgm:cxn modelId="{6A34226D-6E21-4BA5-BA02-AD32A0D45254}" type="presOf" srcId="{4FC6A37E-8103-49C1-8D00-379D324B851A}" destId="{6B441CE9-80A4-44DD-8799-9A91AEE4951B}" srcOrd="0" destOrd="0" presId="urn:microsoft.com/office/officeart/2016/7/layout/RepeatingBendingProcessNew"/>
    <dgm:cxn modelId="{0ECF326F-EE67-4124-8914-89CFA8CE7590}" type="presOf" srcId="{32447722-FB99-4FD9-B084-8095CD81802A}" destId="{D18E550C-0AA0-4AFC-A754-E35048611033}" srcOrd="1" destOrd="0" presId="urn:microsoft.com/office/officeart/2016/7/layout/RepeatingBendingProcessNew"/>
    <dgm:cxn modelId="{8FFEA058-1F9D-4178-B561-4F330D74152D}" type="presOf" srcId="{EB0F6B13-F8CD-406D-80F7-97CC6D273FC0}" destId="{B9BB7083-7B50-4E52-A3CB-51231E3EBF13}" srcOrd="0" destOrd="0" presId="urn:microsoft.com/office/officeart/2016/7/layout/RepeatingBendingProcessNew"/>
    <dgm:cxn modelId="{19A57C59-699E-4257-9045-F86A09D8C44A}" type="presOf" srcId="{ED6B970C-5307-408A-A0B8-5444AD288590}" destId="{83AA6B24-C26D-45AC-ACE2-EEC3EF703B63}" srcOrd="0" destOrd="0" presId="urn:microsoft.com/office/officeart/2016/7/layout/RepeatingBendingProcessNew"/>
    <dgm:cxn modelId="{E9B3247B-3459-4628-A560-7B31D161EB29}" type="presOf" srcId="{92343849-34EC-40DC-99DB-DEDD2DA80EBF}" destId="{EACD752E-3A5F-4F20-8383-A2BA0CB8BD2B}" srcOrd="0" destOrd="0" presId="urn:microsoft.com/office/officeart/2016/7/layout/RepeatingBendingProcessNew"/>
    <dgm:cxn modelId="{0319C281-4852-48FB-854D-B10113732EE8}" type="presOf" srcId="{34F44270-0231-4C2D-BE4E-C9987B151B5B}" destId="{6B441CE9-80A4-44DD-8799-9A91AEE4951B}" srcOrd="0" destOrd="1" presId="urn:microsoft.com/office/officeart/2016/7/layout/RepeatingBendingProcessNew"/>
    <dgm:cxn modelId="{F5B75986-19E0-4EA8-83E4-A05648601CFD}" type="presOf" srcId="{32447722-FB99-4FD9-B084-8095CD81802A}" destId="{892FF1E0-E513-43D4-9ABE-F6632DB7F912}" srcOrd="0" destOrd="0" presId="urn:microsoft.com/office/officeart/2016/7/layout/RepeatingBendingProcessNew"/>
    <dgm:cxn modelId="{A5DAA786-5625-47B6-AE09-BF823148C778}" type="presOf" srcId="{65E5F6AA-BC70-43A3-AC86-9A08D8603164}" destId="{BE144756-5E89-4FD3-8166-C7C0B94D1D1C}" srcOrd="1" destOrd="0" presId="urn:microsoft.com/office/officeart/2016/7/layout/RepeatingBendingProcessNew"/>
    <dgm:cxn modelId="{21683292-5963-4290-8145-67FB1FCEB36B}" srcId="{4FC6A37E-8103-49C1-8D00-379D324B851A}" destId="{34F44270-0231-4C2D-BE4E-C9987B151B5B}" srcOrd="0" destOrd="0" parTransId="{C88F6786-7D1F-483B-829C-9A7031C1D0D9}" sibTransId="{E212F7AD-3838-4FE4-8377-8341BD540BCC}"/>
    <dgm:cxn modelId="{2024B69B-BEB5-4F1A-B06A-EE954CC0EDCE}" type="presOf" srcId="{DF2E7B84-1B72-4AA8-B6A9-8DF1F11D2AC6}" destId="{CFDC612E-7016-49F3-A22D-995022D35D6C}" srcOrd="0" destOrd="0" presId="urn:microsoft.com/office/officeart/2016/7/layout/RepeatingBendingProcessNew"/>
    <dgm:cxn modelId="{06FF6AA3-8FEB-4CD5-9002-8C5258B7A92C}" type="presOf" srcId="{DF2E7B84-1B72-4AA8-B6A9-8DF1F11D2AC6}" destId="{DF93A007-7146-4BF9-BAC5-92E6346ED630}" srcOrd="1" destOrd="0" presId="urn:microsoft.com/office/officeart/2016/7/layout/RepeatingBendingProcessNew"/>
    <dgm:cxn modelId="{687BD6AC-E037-4797-8FF1-011FFC44244A}" type="presOf" srcId="{0D7387C6-9557-46B9-931B-2FA99A05E78E}" destId="{FC5EF9C4-D238-4AB5-A745-B4737DB1591B}" srcOrd="0" destOrd="0" presId="urn:microsoft.com/office/officeart/2016/7/layout/RepeatingBendingProcessNew"/>
    <dgm:cxn modelId="{0A4D6BB3-A4CE-4CBB-BC9A-96161BBCF449}" type="presOf" srcId="{F315065F-5566-4187-AB3D-8F1D014A81BF}" destId="{31F50681-3AEA-41C6-BD9E-1EDD9CF4D174}" srcOrd="0" destOrd="0" presId="urn:microsoft.com/office/officeart/2016/7/layout/RepeatingBendingProcessNew"/>
    <dgm:cxn modelId="{009282C4-5A11-4CDD-A6CE-C60B6934232C}" srcId="{EB0F6B13-F8CD-406D-80F7-97CC6D273FC0}" destId="{B5F1CC09-B043-44BF-965F-7610EB5B9B9F}" srcOrd="5" destOrd="0" parTransId="{ECFED40F-8D53-495A-8D43-E30C63E57719}" sibTransId="{32447722-FB99-4FD9-B084-8095CD81802A}"/>
    <dgm:cxn modelId="{4FBB10E3-36AA-416A-8C6C-E3208BE18F61}" type="presOf" srcId="{65E5F6AA-BC70-43A3-AC86-9A08D8603164}" destId="{E2102E4E-3B79-4A19-881A-9130A49FF681}" srcOrd="0" destOrd="0" presId="urn:microsoft.com/office/officeart/2016/7/layout/RepeatingBendingProcessNew"/>
    <dgm:cxn modelId="{2D1F3DEF-84B6-435F-9582-CDF5D878DE93}" type="presOf" srcId="{1B8B65C3-4CEF-4985-B33D-556E3303CBCC}" destId="{63163264-0994-48C6-AF45-83496A9A9803}" srcOrd="1" destOrd="0" presId="urn:microsoft.com/office/officeart/2016/7/layout/RepeatingBendingProcessNew"/>
    <dgm:cxn modelId="{D7F81CFB-9E67-42A2-9DC4-40FCD2686F7B}" type="presOf" srcId="{0D7387C6-9557-46B9-931B-2FA99A05E78E}" destId="{CE1417B8-851E-4CF2-9109-53968F0372A3}" srcOrd="1" destOrd="0" presId="urn:microsoft.com/office/officeart/2016/7/layout/RepeatingBendingProcessNew"/>
    <dgm:cxn modelId="{2E47CEFA-BF28-4EC9-A95C-37D501E763CD}" type="presParOf" srcId="{B9BB7083-7B50-4E52-A3CB-51231E3EBF13}" destId="{6B441CE9-80A4-44DD-8799-9A91AEE4951B}" srcOrd="0" destOrd="0" presId="urn:microsoft.com/office/officeart/2016/7/layout/RepeatingBendingProcessNew"/>
    <dgm:cxn modelId="{BB4FCEDB-BD5F-4B29-A1BA-74120D708883}" type="presParOf" srcId="{B9BB7083-7B50-4E52-A3CB-51231E3EBF13}" destId="{B9BD6BE0-540B-43C3-B5B5-C17ABE1AC06E}" srcOrd="1" destOrd="0" presId="urn:microsoft.com/office/officeart/2016/7/layout/RepeatingBendingProcessNew"/>
    <dgm:cxn modelId="{0EC95836-1D3B-480F-8759-38C24A6EC4B4}" type="presParOf" srcId="{B9BD6BE0-540B-43C3-B5B5-C17ABE1AC06E}" destId="{45DD50AB-3064-446F-AB56-5C793E8BABCA}" srcOrd="0" destOrd="0" presId="urn:microsoft.com/office/officeart/2016/7/layout/RepeatingBendingProcessNew"/>
    <dgm:cxn modelId="{3A59B25A-51AF-4944-ADA5-A3D963C3150A}" type="presParOf" srcId="{B9BB7083-7B50-4E52-A3CB-51231E3EBF13}" destId="{E75C6C4E-9C0C-4A03-A2FF-EB0CF0DF366D}" srcOrd="2" destOrd="0" presId="urn:microsoft.com/office/officeart/2016/7/layout/RepeatingBendingProcessNew"/>
    <dgm:cxn modelId="{29D310B9-70BB-4435-A300-89CEEB2C8CDD}" type="presParOf" srcId="{B9BB7083-7B50-4E52-A3CB-51231E3EBF13}" destId="{83AA6B24-C26D-45AC-ACE2-EEC3EF703B63}" srcOrd="3" destOrd="0" presId="urn:microsoft.com/office/officeart/2016/7/layout/RepeatingBendingProcessNew"/>
    <dgm:cxn modelId="{5B92FBBF-043E-4BF3-AE5D-B5C7DC287AE0}" type="presParOf" srcId="{83AA6B24-C26D-45AC-ACE2-EEC3EF703B63}" destId="{17563E69-AED2-4F4B-AC5B-299C1B20A5F1}" srcOrd="0" destOrd="0" presId="urn:microsoft.com/office/officeart/2016/7/layout/RepeatingBendingProcessNew"/>
    <dgm:cxn modelId="{82C81317-1D2F-41CB-8FB8-2368FA31C154}" type="presParOf" srcId="{B9BB7083-7B50-4E52-A3CB-51231E3EBF13}" destId="{EACD752E-3A5F-4F20-8383-A2BA0CB8BD2B}" srcOrd="4" destOrd="0" presId="urn:microsoft.com/office/officeart/2016/7/layout/RepeatingBendingProcessNew"/>
    <dgm:cxn modelId="{8B2E03BC-0AC6-4195-BF40-09FFC3F10E4F}" type="presParOf" srcId="{B9BB7083-7B50-4E52-A3CB-51231E3EBF13}" destId="{E2102E4E-3B79-4A19-881A-9130A49FF681}" srcOrd="5" destOrd="0" presId="urn:microsoft.com/office/officeart/2016/7/layout/RepeatingBendingProcessNew"/>
    <dgm:cxn modelId="{0702DF28-9EE4-4812-B9AC-B191E473F452}" type="presParOf" srcId="{E2102E4E-3B79-4A19-881A-9130A49FF681}" destId="{BE144756-5E89-4FD3-8166-C7C0B94D1D1C}" srcOrd="0" destOrd="0" presId="urn:microsoft.com/office/officeart/2016/7/layout/RepeatingBendingProcessNew"/>
    <dgm:cxn modelId="{CC64A5E1-95E7-4877-BB1C-91EEC1B5181B}" type="presParOf" srcId="{B9BB7083-7B50-4E52-A3CB-51231E3EBF13}" destId="{1FCDE10C-5F08-4DD2-A5FD-C0FFB9343A7A}" srcOrd="6" destOrd="0" presId="urn:microsoft.com/office/officeart/2016/7/layout/RepeatingBendingProcessNew"/>
    <dgm:cxn modelId="{527185C1-0F93-4FEB-9E3B-2F331205662A}" type="presParOf" srcId="{B9BB7083-7B50-4E52-A3CB-51231E3EBF13}" destId="{FC5EF9C4-D238-4AB5-A745-B4737DB1591B}" srcOrd="7" destOrd="0" presId="urn:microsoft.com/office/officeart/2016/7/layout/RepeatingBendingProcessNew"/>
    <dgm:cxn modelId="{F47B706B-A450-4093-A068-ECCEB171E8E6}" type="presParOf" srcId="{FC5EF9C4-D238-4AB5-A745-B4737DB1591B}" destId="{CE1417B8-851E-4CF2-9109-53968F0372A3}" srcOrd="0" destOrd="0" presId="urn:microsoft.com/office/officeart/2016/7/layout/RepeatingBendingProcessNew"/>
    <dgm:cxn modelId="{BE9AF3FB-2346-4D7E-80CB-276691A7222A}" type="presParOf" srcId="{B9BB7083-7B50-4E52-A3CB-51231E3EBF13}" destId="{E83DACD1-EFCA-4CCF-8BEB-2F92E51FAE09}" srcOrd="8" destOrd="0" presId="urn:microsoft.com/office/officeart/2016/7/layout/RepeatingBendingProcessNew"/>
    <dgm:cxn modelId="{CD4851AD-0A99-4859-AA20-4A150F91A0E4}" type="presParOf" srcId="{B9BB7083-7B50-4E52-A3CB-51231E3EBF13}" destId="{CFDC612E-7016-49F3-A22D-995022D35D6C}" srcOrd="9" destOrd="0" presId="urn:microsoft.com/office/officeart/2016/7/layout/RepeatingBendingProcessNew"/>
    <dgm:cxn modelId="{D4F3C04F-149E-4C6E-BB00-A80042D078FC}" type="presParOf" srcId="{CFDC612E-7016-49F3-A22D-995022D35D6C}" destId="{DF93A007-7146-4BF9-BAC5-92E6346ED630}" srcOrd="0" destOrd="0" presId="urn:microsoft.com/office/officeart/2016/7/layout/RepeatingBendingProcessNew"/>
    <dgm:cxn modelId="{D2601E2D-E47F-4D60-8EE0-61B1DB186A05}" type="presParOf" srcId="{B9BB7083-7B50-4E52-A3CB-51231E3EBF13}" destId="{C692E0C8-9922-47D3-A2AC-019B4F560CD5}" srcOrd="10" destOrd="0" presId="urn:microsoft.com/office/officeart/2016/7/layout/RepeatingBendingProcessNew"/>
    <dgm:cxn modelId="{7B6C54C2-7D28-4A79-9B90-D7D8007FFBB7}" type="presParOf" srcId="{B9BB7083-7B50-4E52-A3CB-51231E3EBF13}" destId="{892FF1E0-E513-43D4-9ABE-F6632DB7F912}" srcOrd="11" destOrd="0" presId="urn:microsoft.com/office/officeart/2016/7/layout/RepeatingBendingProcessNew"/>
    <dgm:cxn modelId="{7A0FA86B-2158-4BD6-9BF3-9AF21ED45C8E}" type="presParOf" srcId="{892FF1E0-E513-43D4-9ABE-F6632DB7F912}" destId="{D18E550C-0AA0-4AFC-A754-E35048611033}" srcOrd="0" destOrd="0" presId="urn:microsoft.com/office/officeart/2016/7/layout/RepeatingBendingProcessNew"/>
    <dgm:cxn modelId="{38770557-20B7-4CE9-AA39-1C7A268B22BA}" type="presParOf" srcId="{B9BB7083-7B50-4E52-A3CB-51231E3EBF13}" destId="{2E5CE146-6FD1-4D8E-82D7-FEFD1B91E345}" srcOrd="12" destOrd="0" presId="urn:microsoft.com/office/officeart/2016/7/layout/RepeatingBendingProcessNew"/>
    <dgm:cxn modelId="{32454D37-53EC-4AE6-8A3E-94B80F4F2199}" type="presParOf" srcId="{B9BB7083-7B50-4E52-A3CB-51231E3EBF13}" destId="{65E7232F-2714-413A-A5CB-404705A9548E}" srcOrd="13" destOrd="0" presId="urn:microsoft.com/office/officeart/2016/7/layout/RepeatingBendingProcessNew"/>
    <dgm:cxn modelId="{3EB77AC0-58CC-44E7-8AE5-FDB0622BEC1C}" type="presParOf" srcId="{65E7232F-2714-413A-A5CB-404705A9548E}" destId="{63163264-0994-48C6-AF45-83496A9A9803}" srcOrd="0" destOrd="0" presId="urn:microsoft.com/office/officeart/2016/7/layout/RepeatingBendingProcessNew"/>
    <dgm:cxn modelId="{A1D04CDD-BB1C-4B90-852D-F9D684933B95}" type="presParOf" srcId="{B9BB7083-7B50-4E52-A3CB-51231E3EBF13}" destId="{31F50681-3AEA-41C6-BD9E-1EDD9CF4D174}"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E2BC1-979E-41EC-B9DD-F96304CE702F}">
      <dsp:nvSpPr>
        <dsp:cNvPr id="0" name=""/>
        <dsp:cNvSpPr/>
      </dsp:nvSpPr>
      <dsp:spPr>
        <a:xfrm>
          <a:off x="0" y="2344"/>
          <a:ext cx="6797675" cy="1188467"/>
        </a:xfrm>
        <a:prstGeom prst="roundRect">
          <a:avLst>
            <a:gd name="adj" fmla="val 10000"/>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D3D45196-1541-4C9C-AF78-E963527E0C43}">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682AF7F-CE46-4C47-A787-CC8333E06276}">
      <dsp:nvSpPr>
        <dsp:cNvPr id="0" name=""/>
        <dsp:cNvSpPr/>
      </dsp:nvSpPr>
      <dsp:spPr>
        <a:xfrm>
          <a:off x="1372680" y="234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711200">
            <a:lnSpc>
              <a:spcPct val="90000"/>
            </a:lnSpc>
            <a:spcBef>
              <a:spcPct val="0"/>
            </a:spcBef>
            <a:spcAft>
              <a:spcPct val="35000"/>
            </a:spcAft>
            <a:buNone/>
          </a:pPr>
          <a:r>
            <a:rPr lang="en-US" sz="1600" kern="1200"/>
            <a:t>Through voluntary consensus, standardizing key common clinical data elements used across electronic health information systems and registries to reduce burden and cost</a:t>
          </a:r>
        </a:p>
      </dsp:txBody>
      <dsp:txXfrm>
        <a:off x="1372680" y="2344"/>
        <a:ext cx="5424994" cy="1188467"/>
      </dsp:txXfrm>
    </dsp:sp>
    <dsp:sp modelId="{53E95430-47ED-4BB8-AD76-BE4FF92F2014}">
      <dsp:nvSpPr>
        <dsp:cNvPr id="0" name=""/>
        <dsp:cNvSpPr/>
      </dsp:nvSpPr>
      <dsp:spPr>
        <a:xfrm>
          <a:off x="0" y="1487929"/>
          <a:ext cx="6797675" cy="1188467"/>
        </a:xfrm>
        <a:prstGeom prst="roundRect">
          <a:avLst>
            <a:gd name="adj" fmla="val 10000"/>
          </a:avLst>
        </a:prstGeom>
        <a:solidFill>
          <a:schemeClr val="accent3">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CC0A6AB2-C43C-4311-A404-47E16A7D6DEA}">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53AB9C7-5BE9-46EA-9B6C-A67B178E5B3F}">
      <dsp:nvSpPr>
        <dsp:cNvPr id="0" name=""/>
        <dsp:cNvSpPr/>
      </dsp:nvSpPr>
      <dsp:spPr>
        <a:xfrm>
          <a:off x="1372680" y="148792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711200">
            <a:lnSpc>
              <a:spcPct val="90000"/>
            </a:lnSpc>
            <a:spcBef>
              <a:spcPct val="0"/>
            </a:spcBef>
            <a:spcAft>
              <a:spcPct val="35000"/>
            </a:spcAft>
            <a:buNone/>
          </a:pPr>
          <a:r>
            <a:rPr lang="en-US" sz="1600" kern="1200"/>
            <a:t>Aid in providing the clinical backbone for population health by enabling patient matching</a:t>
          </a:r>
        </a:p>
      </dsp:txBody>
      <dsp:txXfrm>
        <a:off x="1372680" y="1487929"/>
        <a:ext cx="5424994" cy="1188467"/>
      </dsp:txXfrm>
    </dsp:sp>
    <dsp:sp modelId="{D4173147-4EC4-4610-B2AB-A428FDE9187C}">
      <dsp:nvSpPr>
        <dsp:cNvPr id="0" name=""/>
        <dsp:cNvSpPr/>
      </dsp:nvSpPr>
      <dsp:spPr>
        <a:xfrm>
          <a:off x="0" y="2973514"/>
          <a:ext cx="6797675" cy="1188467"/>
        </a:xfrm>
        <a:prstGeom prst="roundRect">
          <a:avLst>
            <a:gd name="adj" fmla="val 10000"/>
          </a:avLst>
        </a:prstGeom>
        <a:solidFill>
          <a:schemeClr val="accent4">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8A6CC311-43A1-4C07-B3F2-59D62A81678F}">
      <dsp:nvSpPr>
        <dsp:cNvPr id="0" name=""/>
        <dsp:cNvSpPr/>
      </dsp:nvSpPr>
      <dsp:spPr>
        <a:xfrm>
          <a:off x="359511" y="3240919"/>
          <a:ext cx="653657" cy="65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3969F01-5391-4D74-AB51-96B66D843EC1}">
      <dsp:nvSpPr>
        <dsp:cNvPr id="0" name=""/>
        <dsp:cNvSpPr/>
      </dsp:nvSpPr>
      <dsp:spPr>
        <a:xfrm>
          <a:off x="1372680" y="297351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711200">
            <a:lnSpc>
              <a:spcPct val="90000"/>
            </a:lnSpc>
            <a:spcBef>
              <a:spcPct val="0"/>
            </a:spcBef>
            <a:spcAft>
              <a:spcPct val="35000"/>
            </a:spcAft>
            <a:buNone/>
          </a:pPr>
          <a:r>
            <a:rPr lang="en-US" sz="1600" kern="1200"/>
            <a:t>Creation of an HL7 FHIR implementation guide to be made available for registries and source data systems to implement, reducing registry data collection costs more broadly.</a:t>
          </a:r>
        </a:p>
      </dsp:txBody>
      <dsp:txXfrm>
        <a:off x="1372680" y="2973514"/>
        <a:ext cx="5424994" cy="1188467"/>
      </dsp:txXfrm>
    </dsp:sp>
    <dsp:sp modelId="{41AD1F43-6E5A-42CC-B69C-BDB2F472D1A9}">
      <dsp:nvSpPr>
        <dsp:cNvPr id="0" name=""/>
        <dsp:cNvSpPr/>
      </dsp:nvSpPr>
      <dsp:spPr>
        <a:xfrm>
          <a:off x="0" y="4459099"/>
          <a:ext cx="6797675" cy="1188467"/>
        </a:xfrm>
        <a:prstGeom prst="roundRect">
          <a:avLst>
            <a:gd name="adj" fmla="val 10000"/>
          </a:avLst>
        </a:prstGeom>
        <a:solidFill>
          <a:schemeClr val="accent5">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AD5A4890-A887-416A-912C-445C6BC9264B}">
      <dsp:nvSpPr>
        <dsp:cNvPr id="0" name=""/>
        <dsp:cNvSpPr/>
      </dsp:nvSpPr>
      <dsp:spPr>
        <a:xfrm>
          <a:off x="359511" y="4726504"/>
          <a:ext cx="653657" cy="65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6E35C0E-98D5-4B92-9571-67757D391392}">
      <dsp:nvSpPr>
        <dsp:cNvPr id="0" name=""/>
        <dsp:cNvSpPr/>
      </dsp:nvSpPr>
      <dsp:spPr>
        <a:xfrm>
          <a:off x="1372680" y="445909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711200">
            <a:lnSpc>
              <a:spcPct val="90000"/>
            </a:lnSpc>
            <a:spcBef>
              <a:spcPct val="0"/>
            </a:spcBef>
            <a:spcAft>
              <a:spcPct val="35000"/>
            </a:spcAft>
            <a:buNone/>
          </a:pPr>
          <a:r>
            <a:rPr lang="en-US" sz="1600" kern="1200"/>
            <a:t>Providing a consensus-based standard for national/international data collection </a:t>
          </a:r>
        </a:p>
      </dsp:txBody>
      <dsp:txXfrm>
        <a:off x="1372680" y="4459099"/>
        <a:ext cx="5424994" cy="1188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6A853-DA8E-4939-85DB-346EC3D24CFD}">
      <dsp:nvSpPr>
        <dsp:cNvPr id="0" name=""/>
        <dsp:cNvSpPr/>
      </dsp:nvSpPr>
      <dsp:spPr>
        <a:xfrm>
          <a:off x="0" y="2040487"/>
          <a:ext cx="10515600"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1">
          <a:scrgbClr r="0" g="0" b="0"/>
        </a:lnRef>
        <a:fillRef idx="1">
          <a:scrgbClr r="0" g="0" b="0"/>
        </a:fillRef>
        <a:effectRef idx="2">
          <a:scrgbClr r="0" g="0" b="0"/>
        </a:effectRef>
        <a:fontRef idx="minor"/>
      </dsp:style>
    </dsp:sp>
    <dsp:sp modelId="{D3B46910-B857-4D2B-B262-C6B44BD7D20B}">
      <dsp:nvSpPr>
        <dsp:cNvPr id="0" name=""/>
        <dsp:cNvSpPr/>
      </dsp:nvSpPr>
      <dsp:spPr>
        <a:xfrm rot="8100000">
          <a:off x="64844" y="470252"/>
          <a:ext cx="300111" cy="300111"/>
        </a:xfrm>
        <a:prstGeom prst="teardrop">
          <a:avLst>
            <a:gd name="adj" fmla="val 115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762B5481-60C6-4D59-89AD-C4072463366C}">
      <dsp:nvSpPr>
        <dsp:cNvPr id="0" name=""/>
        <dsp:cNvSpPr/>
      </dsp:nvSpPr>
      <dsp:spPr>
        <a:xfrm>
          <a:off x="98184" y="503592"/>
          <a:ext cx="233431" cy="233431"/>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17332429-3156-4BE9-9AC4-39A468E6D11B}">
      <dsp:nvSpPr>
        <dsp:cNvPr id="0" name=""/>
        <dsp:cNvSpPr/>
      </dsp:nvSpPr>
      <dsp:spPr>
        <a:xfrm>
          <a:off x="427111" y="832518"/>
          <a:ext cx="2186828" cy="120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t>Search for modeling funding</a:t>
          </a:r>
        </a:p>
        <a:p>
          <a:pPr marL="0" lvl="0" indent="0" algn="l" defTabSz="488950">
            <a:lnSpc>
              <a:spcPct val="90000"/>
            </a:lnSpc>
            <a:spcBef>
              <a:spcPct val="0"/>
            </a:spcBef>
            <a:spcAft>
              <a:spcPct val="35000"/>
            </a:spcAft>
            <a:buNone/>
          </a:pPr>
          <a:r>
            <a:rPr lang="en-US" sz="1100" kern="1200" dirty="0"/>
            <a:t>Search for pilot funding</a:t>
          </a:r>
        </a:p>
      </dsp:txBody>
      <dsp:txXfrm>
        <a:off x="427111" y="832518"/>
        <a:ext cx="2186828" cy="1207968"/>
      </dsp:txXfrm>
    </dsp:sp>
    <dsp:sp modelId="{FE988A2E-3064-4E1E-B543-A9AD0261BBA7}">
      <dsp:nvSpPr>
        <dsp:cNvPr id="0" name=""/>
        <dsp:cNvSpPr/>
      </dsp:nvSpPr>
      <dsp:spPr>
        <a:xfrm>
          <a:off x="427111" y="408097"/>
          <a:ext cx="2186828" cy="42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Ongoing</a:t>
          </a:r>
        </a:p>
      </dsp:txBody>
      <dsp:txXfrm>
        <a:off x="427111" y="408097"/>
        <a:ext cx="2186828" cy="424421"/>
      </dsp:txXfrm>
    </dsp:sp>
    <dsp:sp modelId="{5F83641F-8E69-4581-956A-E508E4A7763E}">
      <dsp:nvSpPr>
        <dsp:cNvPr id="0" name=""/>
        <dsp:cNvSpPr/>
      </dsp:nvSpPr>
      <dsp:spPr>
        <a:xfrm>
          <a:off x="214900" y="832518"/>
          <a:ext cx="0" cy="1207968"/>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CADF8A6-C57F-45A8-A7F0-EA92BF4EE188}">
      <dsp:nvSpPr>
        <dsp:cNvPr id="0" name=""/>
        <dsp:cNvSpPr/>
      </dsp:nvSpPr>
      <dsp:spPr>
        <a:xfrm>
          <a:off x="176702" y="2002289"/>
          <a:ext cx="76395" cy="76395"/>
        </a:xfrm>
        <a:prstGeom prst="ellips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2A82BA18-255D-42B7-A341-508D444EB585}">
      <dsp:nvSpPr>
        <dsp:cNvPr id="0" name=""/>
        <dsp:cNvSpPr/>
      </dsp:nvSpPr>
      <dsp:spPr>
        <a:xfrm rot="18900000">
          <a:off x="1377426" y="3310610"/>
          <a:ext cx="300111" cy="300111"/>
        </a:xfrm>
        <a:prstGeom prst="teardrop">
          <a:avLst>
            <a:gd name="adj" fmla="val 115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165F9686-52BD-4927-AC1C-9A60642B9D04}">
      <dsp:nvSpPr>
        <dsp:cNvPr id="0" name=""/>
        <dsp:cNvSpPr/>
      </dsp:nvSpPr>
      <dsp:spPr>
        <a:xfrm>
          <a:off x="1410765" y="3343950"/>
          <a:ext cx="233431" cy="233431"/>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6D5FB0CF-D83A-41BC-AF8C-ECA667317655}">
      <dsp:nvSpPr>
        <dsp:cNvPr id="0" name=""/>
        <dsp:cNvSpPr/>
      </dsp:nvSpPr>
      <dsp:spPr>
        <a:xfrm>
          <a:off x="1739692" y="2040487"/>
          <a:ext cx="2186828" cy="120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a:t>Initial set of CDEs developed in collaboration with </a:t>
          </a:r>
          <a:r>
            <a:rPr lang="en-US" sz="1100" kern="1200" err="1"/>
            <a:t>MDEpiNet</a:t>
          </a:r>
          <a:endParaRPr lang="en-US" sz="1100" kern="1200"/>
        </a:p>
        <a:p>
          <a:pPr marL="0" lvl="0" indent="0" algn="l" defTabSz="488950">
            <a:lnSpc>
              <a:spcPct val="90000"/>
            </a:lnSpc>
            <a:spcBef>
              <a:spcPct val="0"/>
            </a:spcBef>
            <a:spcAft>
              <a:spcPct val="35000"/>
            </a:spcAft>
            <a:buNone/>
          </a:pPr>
          <a:r>
            <a:rPr lang="en-US" sz="1100" kern="1200"/>
            <a:t>Convened </a:t>
          </a:r>
          <a:r>
            <a:rPr lang="en-US" sz="1100" kern="1200" err="1"/>
            <a:t>RoF</a:t>
          </a:r>
          <a:r>
            <a:rPr lang="en-US" sz="1100" kern="1200"/>
            <a:t> working meeting to give feedback to the CDEs.</a:t>
          </a:r>
        </a:p>
        <a:p>
          <a:pPr marL="0" lvl="0" indent="0" algn="l" defTabSz="488950">
            <a:lnSpc>
              <a:spcPct val="90000"/>
            </a:lnSpc>
            <a:spcBef>
              <a:spcPct val="0"/>
            </a:spcBef>
            <a:spcAft>
              <a:spcPct val="35000"/>
            </a:spcAft>
            <a:buNone/>
          </a:pPr>
          <a:endParaRPr lang="en-US" sz="1100" kern="1200"/>
        </a:p>
      </dsp:txBody>
      <dsp:txXfrm>
        <a:off x="1739692" y="2040487"/>
        <a:ext cx="2186828" cy="1207968"/>
      </dsp:txXfrm>
    </dsp:sp>
    <dsp:sp modelId="{3E50F365-8017-4A9B-AD7A-AFA07599D4D6}">
      <dsp:nvSpPr>
        <dsp:cNvPr id="0" name=""/>
        <dsp:cNvSpPr/>
      </dsp:nvSpPr>
      <dsp:spPr>
        <a:xfrm>
          <a:off x="1739692" y="3248455"/>
          <a:ext cx="2186828" cy="42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Early 2018</a:t>
          </a:r>
        </a:p>
      </dsp:txBody>
      <dsp:txXfrm>
        <a:off x="1739692" y="3248455"/>
        <a:ext cx="2186828" cy="424421"/>
      </dsp:txXfrm>
    </dsp:sp>
    <dsp:sp modelId="{69B458ED-71A0-4E52-BEEA-5CD1DEE72101}">
      <dsp:nvSpPr>
        <dsp:cNvPr id="0" name=""/>
        <dsp:cNvSpPr/>
      </dsp:nvSpPr>
      <dsp:spPr>
        <a:xfrm>
          <a:off x="1527481" y="2040487"/>
          <a:ext cx="0" cy="1207968"/>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B84CDA9-CEBB-4DB3-B42F-3EBF418039D8}">
      <dsp:nvSpPr>
        <dsp:cNvPr id="0" name=""/>
        <dsp:cNvSpPr/>
      </dsp:nvSpPr>
      <dsp:spPr>
        <a:xfrm>
          <a:off x="1489283" y="2002289"/>
          <a:ext cx="76395" cy="76395"/>
        </a:xfrm>
        <a:prstGeom prst="ellipse">
          <a:avLst/>
        </a:prstGeom>
        <a:gradFill rotWithShape="0">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C6D2587E-B9A8-4877-BB5B-A7448BC29373}">
      <dsp:nvSpPr>
        <dsp:cNvPr id="0" name=""/>
        <dsp:cNvSpPr/>
      </dsp:nvSpPr>
      <dsp:spPr>
        <a:xfrm rot="8100000">
          <a:off x="2690007" y="470252"/>
          <a:ext cx="300111" cy="300111"/>
        </a:xfrm>
        <a:prstGeom prst="teardrop">
          <a:avLst>
            <a:gd name="adj" fmla="val 115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4C1E467B-A74B-48F0-B978-53E8F741E5AB}">
      <dsp:nvSpPr>
        <dsp:cNvPr id="0" name=""/>
        <dsp:cNvSpPr/>
      </dsp:nvSpPr>
      <dsp:spPr>
        <a:xfrm>
          <a:off x="2723347" y="503592"/>
          <a:ext cx="233431" cy="233431"/>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531ADB97-0547-4144-B9C8-321CC0AAFC51}">
      <dsp:nvSpPr>
        <dsp:cNvPr id="0" name=""/>
        <dsp:cNvSpPr/>
      </dsp:nvSpPr>
      <dsp:spPr>
        <a:xfrm>
          <a:off x="3052273" y="832518"/>
          <a:ext cx="2186828" cy="120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t>Create specs (XLS) for this list of CDEs</a:t>
          </a:r>
        </a:p>
      </dsp:txBody>
      <dsp:txXfrm>
        <a:off x="3052273" y="832518"/>
        <a:ext cx="2186828" cy="1207968"/>
      </dsp:txXfrm>
    </dsp:sp>
    <dsp:sp modelId="{0A7439A3-CE00-4054-8435-69524836C37C}">
      <dsp:nvSpPr>
        <dsp:cNvPr id="0" name=""/>
        <dsp:cNvSpPr/>
      </dsp:nvSpPr>
      <dsp:spPr>
        <a:xfrm>
          <a:off x="3052273" y="408097"/>
          <a:ext cx="2186828" cy="42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Mid 2018</a:t>
          </a:r>
        </a:p>
      </dsp:txBody>
      <dsp:txXfrm>
        <a:off x="3052273" y="408097"/>
        <a:ext cx="2186828" cy="424421"/>
      </dsp:txXfrm>
    </dsp:sp>
    <dsp:sp modelId="{323FB76C-48AF-458F-99E4-621FA16C8444}">
      <dsp:nvSpPr>
        <dsp:cNvPr id="0" name=""/>
        <dsp:cNvSpPr/>
      </dsp:nvSpPr>
      <dsp:spPr>
        <a:xfrm>
          <a:off x="2840062" y="832518"/>
          <a:ext cx="0" cy="1207968"/>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C399F22-36AC-4B8E-B284-E8FC69F445C3}">
      <dsp:nvSpPr>
        <dsp:cNvPr id="0" name=""/>
        <dsp:cNvSpPr/>
      </dsp:nvSpPr>
      <dsp:spPr>
        <a:xfrm>
          <a:off x="2801865" y="2002289"/>
          <a:ext cx="76395" cy="76395"/>
        </a:xfrm>
        <a:prstGeom prst="ellipse">
          <a:avLst/>
        </a:prstGeom>
        <a:gradFill rotWithShape="0">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084A8A26-668F-45E5-9F8E-0F9CDC6F00E5}">
      <dsp:nvSpPr>
        <dsp:cNvPr id="0" name=""/>
        <dsp:cNvSpPr/>
      </dsp:nvSpPr>
      <dsp:spPr>
        <a:xfrm rot="18900000">
          <a:off x="4002588" y="3310610"/>
          <a:ext cx="300111" cy="300111"/>
        </a:xfrm>
        <a:prstGeom prst="teardrop">
          <a:avLst>
            <a:gd name="adj" fmla="val 115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29F509D2-4829-4F7E-9482-3D3D3F769108}">
      <dsp:nvSpPr>
        <dsp:cNvPr id="0" name=""/>
        <dsp:cNvSpPr/>
      </dsp:nvSpPr>
      <dsp:spPr>
        <a:xfrm>
          <a:off x="4035928" y="3343950"/>
          <a:ext cx="233431" cy="233431"/>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A31B04E3-1D31-4686-9AA2-1421AEADEA1A}">
      <dsp:nvSpPr>
        <dsp:cNvPr id="0" name=""/>
        <dsp:cNvSpPr/>
      </dsp:nvSpPr>
      <dsp:spPr>
        <a:xfrm>
          <a:off x="4364854" y="2040487"/>
          <a:ext cx="2186828" cy="120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dirty="0"/>
            <a:t>Pre-modeling of specific data elements (e.g. Tobacco Use)</a:t>
          </a:r>
        </a:p>
        <a:p>
          <a:pPr marL="0" lvl="0" indent="0" algn="l" defTabSz="488950">
            <a:lnSpc>
              <a:spcPct val="90000"/>
            </a:lnSpc>
            <a:spcBef>
              <a:spcPct val="0"/>
            </a:spcBef>
            <a:spcAft>
              <a:spcPct val="35000"/>
            </a:spcAft>
            <a:buNone/>
          </a:pPr>
          <a:r>
            <a:rPr lang="en-US" sz="1100" kern="1200" dirty="0"/>
            <a:t>Discussion with ONC regarding changing USCDI elements &amp; submit  public comment</a:t>
          </a:r>
        </a:p>
      </dsp:txBody>
      <dsp:txXfrm>
        <a:off x="4364854" y="2040487"/>
        <a:ext cx="2186828" cy="1207968"/>
      </dsp:txXfrm>
    </dsp:sp>
    <dsp:sp modelId="{EC8EE731-DAE8-4E87-A7D6-78CEF5499E2A}">
      <dsp:nvSpPr>
        <dsp:cNvPr id="0" name=""/>
        <dsp:cNvSpPr/>
      </dsp:nvSpPr>
      <dsp:spPr>
        <a:xfrm>
          <a:off x="4364854" y="3248455"/>
          <a:ext cx="2186828" cy="42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Early 2019 </a:t>
          </a:r>
        </a:p>
      </dsp:txBody>
      <dsp:txXfrm>
        <a:off x="4364854" y="3248455"/>
        <a:ext cx="2186828" cy="424421"/>
      </dsp:txXfrm>
    </dsp:sp>
    <dsp:sp modelId="{C0A14F3A-A39F-4863-B63B-49E569C79D88}">
      <dsp:nvSpPr>
        <dsp:cNvPr id="0" name=""/>
        <dsp:cNvSpPr/>
      </dsp:nvSpPr>
      <dsp:spPr>
        <a:xfrm>
          <a:off x="4152644" y="2040487"/>
          <a:ext cx="0" cy="1207968"/>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559C976-C540-413B-9FE5-BDAE2526D263}">
      <dsp:nvSpPr>
        <dsp:cNvPr id="0" name=""/>
        <dsp:cNvSpPr/>
      </dsp:nvSpPr>
      <dsp:spPr>
        <a:xfrm>
          <a:off x="4114446" y="2002289"/>
          <a:ext cx="76395" cy="76395"/>
        </a:xfrm>
        <a:prstGeom prst="ellipse">
          <a:avLst/>
        </a:prstGeom>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04ECE2C5-F6DF-4591-B1C9-3E268C0A50AA}">
      <dsp:nvSpPr>
        <dsp:cNvPr id="0" name=""/>
        <dsp:cNvSpPr/>
      </dsp:nvSpPr>
      <dsp:spPr>
        <a:xfrm rot="8100000">
          <a:off x="5315169" y="470252"/>
          <a:ext cx="300111" cy="300111"/>
        </a:xfrm>
        <a:prstGeom prst="teardrop">
          <a:avLst>
            <a:gd name="adj" fmla="val 115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w="12700" cap="flat" cmpd="sng" algn="ctr">
          <a:solidFill>
            <a:schemeClr val="accent6">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DA448C6E-9351-4647-A654-F70A5879663C}">
      <dsp:nvSpPr>
        <dsp:cNvPr id="0" name=""/>
        <dsp:cNvSpPr/>
      </dsp:nvSpPr>
      <dsp:spPr>
        <a:xfrm>
          <a:off x="5348509" y="503592"/>
          <a:ext cx="233431" cy="233431"/>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E01D6D5F-BE54-4E5A-946E-674A9C753D00}">
      <dsp:nvSpPr>
        <dsp:cNvPr id="0" name=""/>
        <dsp:cNvSpPr/>
      </dsp:nvSpPr>
      <dsp:spPr>
        <a:xfrm>
          <a:off x="5677435" y="832518"/>
          <a:ext cx="2186828" cy="120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dirty="0"/>
            <a:t>Modeling of CDEs through HL7 CIMI</a:t>
          </a:r>
        </a:p>
        <a:p>
          <a:pPr marL="0" lvl="0" indent="0" algn="l" defTabSz="488950">
            <a:lnSpc>
              <a:spcPct val="90000"/>
            </a:lnSpc>
            <a:spcBef>
              <a:spcPct val="0"/>
            </a:spcBef>
            <a:spcAft>
              <a:spcPct val="35000"/>
            </a:spcAft>
            <a:buNone/>
          </a:pPr>
          <a:r>
            <a:rPr lang="en-US" sz="1100" kern="1200" dirty="0"/>
            <a:t>Secure funding for piloting process</a:t>
          </a:r>
        </a:p>
        <a:p>
          <a:pPr marL="0" lvl="0" indent="0" algn="l" defTabSz="488950">
            <a:lnSpc>
              <a:spcPct val="90000"/>
            </a:lnSpc>
            <a:spcBef>
              <a:spcPct val="0"/>
            </a:spcBef>
            <a:spcAft>
              <a:spcPct val="35000"/>
            </a:spcAft>
            <a:buNone/>
          </a:pPr>
          <a:r>
            <a:rPr lang="en-US" sz="1100" kern="1200" dirty="0"/>
            <a:t>Recruit pilot participants</a:t>
          </a:r>
        </a:p>
      </dsp:txBody>
      <dsp:txXfrm>
        <a:off x="5677435" y="832518"/>
        <a:ext cx="2186828" cy="1207968"/>
      </dsp:txXfrm>
    </dsp:sp>
    <dsp:sp modelId="{5362D183-AFD1-4EC1-92C4-1C2481E05E5E}">
      <dsp:nvSpPr>
        <dsp:cNvPr id="0" name=""/>
        <dsp:cNvSpPr/>
      </dsp:nvSpPr>
      <dsp:spPr>
        <a:xfrm>
          <a:off x="5677435" y="408097"/>
          <a:ext cx="2186828" cy="42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Mid 2019</a:t>
          </a:r>
        </a:p>
      </dsp:txBody>
      <dsp:txXfrm>
        <a:off x="5677435" y="408097"/>
        <a:ext cx="2186828" cy="424421"/>
      </dsp:txXfrm>
    </dsp:sp>
    <dsp:sp modelId="{DAF8110C-8AE0-43B6-B346-F1C4829176DA}">
      <dsp:nvSpPr>
        <dsp:cNvPr id="0" name=""/>
        <dsp:cNvSpPr/>
      </dsp:nvSpPr>
      <dsp:spPr>
        <a:xfrm>
          <a:off x="5465225" y="832518"/>
          <a:ext cx="0" cy="1207968"/>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C3DF628-C269-4B29-8B2A-9C3602BF4530}">
      <dsp:nvSpPr>
        <dsp:cNvPr id="0" name=""/>
        <dsp:cNvSpPr/>
      </dsp:nvSpPr>
      <dsp:spPr>
        <a:xfrm>
          <a:off x="5427027" y="2002289"/>
          <a:ext cx="76395" cy="76395"/>
        </a:xfrm>
        <a:prstGeom prst="ellipse">
          <a:avLst/>
        </a:prstGeom>
        <a:gradFill rotWithShape="0">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71B8BDE5-B677-4657-BAD2-F41EC857E24A}">
      <dsp:nvSpPr>
        <dsp:cNvPr id="0" name=""/>
        <dsp:cNvSpPr/>
      </dsp:nvSpPr>
      <dsp:spPr>
        <a:xfrm rot="18900000">
          <a:off x="6627750" y="3310610"/>
          <a:ext cx="300111" cy="300111"/>
        </a:xfrm>
        <a:prstGeom prst="teardrop">
          <a:avLst>
            <a:gd name="adj" fmla="val 115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190F7B5E-985F-43C3-895A-A937109E5800}">
      <dsp:nvSpPr>
        <dsp:cNvPr id="0" name=""/>
        <dsp:cNvSpPr/>
      </dsp:nvSpPr>
      <dsp:spPr>
        <a:xfrm>
          <a:off x="6661090" y="3343950"/>
          <a:ext cx="233431" cy="233431"/>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E61D6046-022C-4FED-A635-52E6DDBF4369}">
      <dsp:nvSpPr>
        <dsp:cNvPr id="0" name=""/>
        <dsp:cNvSpPr/>
      </dsp:nvSpPr>
      <dsp:spPr>
        <a:xfrm>
          <a:off x="6990017" y="2040487"/>
          <a:ext cx="2186828" cy="120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dirty="0"/>
            <a:t>Update HL7 CCRF CDE DAM project and create a general registry FHIR profile with those CDEs</a:t>
          </a:r>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r>
            <a:rPr lang="en-US" sz="1100" kern="1200" dirty="0"/>
            <a:t>Convene registry groups for update on Registries on FHIR project</a:t>
          </a:r>
        </a:p>
      </dsp:txBody>
      <dsp:txXfrm>
        <a:off x="6990017" y="2040487"/>
        <a:ext cx="2186828" cy="1207968"/>
      </dsp:txXfrm>
    </dsp:sp>
    <dsp:sp modelId="{1C07FAEB-CF7D-42D2-90FB-FD89B240BBD3}">
      <dsp:nvSpPr>
        <dsp:cNvPr id="0" name=""/>
        <dsp:cNvSpPr/>
      </dsp:nvSpPr>
      <dsp:spPr>
        <a:xfrm>
          <a:off x="6990017" y="3248455"/>
          <a:ext cx="2186828" cy="42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Late 2019</a:t>
          </a:r>
        </a:p>
      </dsp:txBody>
      <dsp:txXfrm>
        <a:off x="6990017" y="3248455"/>
        <a:ext cx="2186828" cy="424421"/>
      </dsp:txXfrm>
    </dsp:sp>
    <dsp:sp modelId="{9485E4D7-6353-4FD8-ADDE-7D8F5F707D35}">
      <dsp:nvSpPr>
        <dsp:cNvPr id="0" name=""/>
        <dsp:cNvSpPr/>
      </dsp:nvSpPr>
      <dsp:spPr>
        <a:xfrm>
          <a:off x="6777806" y="2040487"/>
          <a:ext cx="0" cy="1207968"/>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2E66334-3042-4657-83BA-937B423D9686}">
      <dsp:nvSpPr>
        <dsp:cNvPr id="0" name=""/>
        <dsp:cNvSpPr/>
      </dsp:nvSpPr>
      <dsp:spPr>
        <a:xfrm>
          <a:off x="6739608" y="2002289"/>
          <a:ext cx="76395" cy="76395"/>
        </a:xfrm>
        <a:prstGeom prst="ellips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EADF2A50-4762-4865-8D44-ABBC9728818E}">
      <dsp:nvSpPr>
        <dsp:cNvPr id="0" name=""/>
        <dsp:cNvSpPr/>
      </dsp:nvSpPr>
      <dsp:spPr>
        <a:xfrm rot="8100000">
          <a:off x="7940332" y="470252"/>
          <a:ext cx="300111" cy="300111"/>
        </a:xfrm>
        <a:prstGeom prst="teardrop">
          <a:avLst>
            <a:gd name="adj" fmla="val 115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8100D45F-F3FB-4591-9989-59077CBE60CB}">
      <dsp:nvSpPr>
        <dsp:cNvPr id="0" name=""/>
        <dsp:cNvSpPr/>
      </dsp:nvSpPr>
      <dsp:spPr>
        <a:xfrm>
          <a:off x="7973671" y="503592"/>
          <a:ext cx="233431" cy="233431"/>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75CEA3F9-E2D1-4268-BA6E-4744FE964CE5}">
      <dsp:nvSpPr>
        <dsp:cNvPr id="0" name=""/>
        <dsp:cNvSpPr/>
      </dsp:nvSpPr>
      <dsp:spPr>
        <a:xfrm>
          <a:off x="8302598" y="832518"/>
          <a:ext cx="2186828" cy="120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t>Ballot CCRF Dam </a:t>
          </a:r>
        </a:p>
        <a:p>
          <a:pPr marL="0" lvl="0" indent="0" algn="l" defTabSz="488950">
            <a:lnSpc>
              <a:spcPct val="90000"/>
            </a:lnSpc>
            <a:spcBef>
              <a:spcPct val="0"/>
            </a:spcBef>
            <a:spcAft>
              <a:spcPct val="35000"/>
            </a:spcAft>
            <a:buNone/>
          </a:pPr>
          <a:r>
            <a:rPr lang="en-US" sz="1100" kern="1200" dirty="0"/>
            <a:t>Begin DSTU Period and initiate pilot data elements</a:t>
          </a:r>
        </a:p>
      </dsp:txBody>
      <dsp:txXfrm>
        <a:off x="8302598" y="832518"/>
        <a:ext cx="2186828" cy="1207968"/>
      </dsp:txXfrm>
    </dsp:sp>
    <dsp:sp modelId="{EB9650C6-B2A8-49EE-B19C-2561E1DBD3A2}">
      <dsp:nvSpPr>
        <dsp:cNvPr id="0" name=""/>
        <dsp:cNvSpPr/>
      </dsp:nvSpPr>
      <dsp:spPr>
        <a:xfrm>
          <a:off x="8302598" y="408097"/>
          <a:ext cx="2186828" cy="42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Early 2020</a:t>
          </a:r>
        </a:p>
      </dsp:txBody>
      <dsp:txXfrm>
        <a:off x="8302598" y="408097"/>
        <a:ext cx="2186828" cy="424421"/>
      </dsp:txXfrm>
    </dsp:sp>
    <dsp:sp modelId="{C6CB4E32-58C6-4168-9A94-B3BD66A6953F}">
      <dsp:nvSpPr>
        <dsp:cNvPr id="0" name=""/>
        <dsp:cNvSpPr/>
      </dsp:nvSpPr>
      <dsp:spPr>
        <a:xfrm>
          <a:off x="8090387" y="832518"/>
          <a:ext cx="0" cy="1207968"/>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9A67739-BAAC-4F3D-8380-54D60BBAF00F}">
      <dsp:nvSpPr>
        <dsp:cNvPr id="0" name=""/>
        <dsp:cNvSpPr/>
      </dsp:nvSpPr>
      <dsp:spPr>
        <a:xfrm>
          <a:off x="8052189" y="2002289"/>
          <a:ext cx="76395" cy="76395"/>
        </a:xfrm>
        <a:prstGeom prst="ellipse">
          <a:avLst/>
        </a:prstGeom>
        <a:gradFill rotWithShape="0">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D2908-2EF2-484E-805E-FE36D7BBBBA3}">
      <dsp:nvSpPr>
        <dsp:cNvPr id="0" name=""/>
        <dsp:cNvSpPr/>
      </dsp:nvSpPr>
      <dsp:spPr>
        <a:xfrm>
          <a:off x="3798" y="950388"/>
          <a:ext cx="1092656" cy="10926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E60465-0C00-4F28-A046-8C6BA7D0FD2B}">
      <dsp:nvSpPr>
        <dsp:cNvPr id="0" name=""/>
        <dsp:cNvSpPr/>
      </dsp:nvSpPr>
      <dsp:spPr>
        <a:xfrm>
          <a:off x="3798" y="2204257"/>
          <a:ext cx="3121875" cy="46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kern="1200"/>
            <a:t>Work completed</a:t>
          </a:r>
        </a:p>
      </dsp:txBody>
      <dsp:txXfrm>
        <a:off x="3798" y="2204257"/>
        <a:ext cx="3121875" cy="468281"/>
      </dsp:txXfrm>
    </dsp:sp>
    <dsp:sp modelId="{7963460B-F115-44CC-BD17-E1167E7332E4}">
      <dsp:nvSpPr>
        <dsp:cNvPr id="0" name=""/>
        <dsp:cNvSpPr/>
      </dsp:nvSpPr>
      <dsp:spPr>
        <a:xfrm>
          <a:off x="3798" y="2747521"/>
          <a:ext cx="3121875" cy="1952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Close of Pew project</a:t>
          </a:r>
        </a:p>
        <a:p>
          <a:pPr marL="0" lvl="0" indent="0" algn="l" defTabSz="755650">
            <a:lnSpc>
              <a:spcPct val="100000"/>
            </a:lnSpc>
            <a:spcBef>
              <a:spcPct val="0"/>
            </a:spcBef>
            <a:spcAft>
              <a:spcPct val="35000"/>
            </a:spcAft>
            <a:buNone/>
          </a:pPr>
          <a:r>
            <a:rPr lang="en-US" sz="1700" kern="1200" dirty="0"/>
            <a:t>Completion of CDES</a:t>
          </a:r>
        </a:p>
      </dsp:txBody>
      <dsp:txXfrm>
        <a:off x="3798" y="2747521"/>
        <a:ext cx="3121875" cy="1952002"/>
      </dsp:txXfrm>
    </dsp:sp>
    <dsp:sp modelId="{1FB41D03-29AF-48D9-9104-41ED9AAD67CE}">
      <dsp:nvSpPr>
        <dsp:cNvPr id="0" name=""/>
        <dsp:cNvSpPr/>
      </dsp:nvSpPr>
      <dsp:spPr>
        <a:xfrm>
          <a:off x="3672001" y="950388"/>
          <a:ext cx="1092656" cy="10926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4F7140-A4AD-4906-B86B-A51FF9FAF655}">
      <dsp:nvSpPr>
        <dsp:cNvPr id="0" name=""/>
        <dsp:cNvSpPr/>
      </dsp:nvSpPr>
      <dsp:spPr>
        <a:xfrm>
          <a:off x="3672001" y="2204257"/>
          <a:ext cx="3121875" cy="46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kern="1200"/>
            <a:t>Upcoming work</a:t>
          </a:r>
        </a:p>
      </dsp:txBody>
      <dsp:txXfrm>
        <a:off x="3672001" y="2204257"/>
        <a:ext cx="3121875" cy="468281"/>
      </dsp:txXfrm>
    </dsp:sp>
    <dsp:sp modelId="{9A960BFD-63B6-498A-906A-72B5B67B4199}">
      <dsp:nvSpPr>
        <dsp:cNvPr id="0" name=""/>
        <dsp:cNvSpPr/>
      </dsp:nvSpPr>
      <dsp:spPr>
        <a:xfrm>
          <a:off x="3672001" y="2747521"/>
          <a:ext cx="3121875" cy="1952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Font typeface="Arial" panose="020B0604020202020204" pitchFamily="34" charset="0"/>
            <a:buNone/>
          </a:pPr>
          <a:r>
            <a:rPr lang="en-US" sz="1700" kern="1200" dirty="0"/>
            <a:t>Refine Tobacco Use data element</a:t>
          </a:r>
        </a:p>
        <a:p>
          <a:pPr marL="0" lvl="0" indent="0" algn="l" defTabSz="755650">
            <a:lnSpc>
              <a:spcPct val="100000"/>
            </a:lnSpc>
            <a:spcBef>
              <a:spcPct val="0"/>
            </a:spcBef>
            <a:spcAft>
              <a:spcPct val="35000"/>
            </a:spcAft>
            <a:buFont typeface="Arial" panose="020B0604020202020204" pitchFamily="34" charset="0"/>
            <a:buNone/>
          </a:pPr>
          <a:r>
            <a:rPr lang="en-US" sz="1700" kern="1200" dirty="0"/>
            <a:t>Submit comment letter to ONC regarding USCDI</a:t>
          </a:r>
        </a:p>
        <a:p>
          <a:pPr marL="0" lvl="0" indent="0" algn="l" defTabSz="755650">
            <a:lnSpc>
              <a:spcPct val="100000"/>
            </a:lnSpc>
            <a:spcBef>
              <a:spcPct val="0"/>
            </a:spcBef>
            <a:spcAft>
              <a:spcPct val="35000"/>
            </a:spcAft>
            <a:buFont typeface="Arial" panose="020B0604020202020204" pitchFamily="34" charset="0"/>
            <a:buNone/>
          </a:pPr>
          <a:r>
            <a:rPr lang="en-US" sz="1700" kern="1200" dirty="0"/>
            <a:t>Modeling Data Elements</a:t>
          </a:r>
        </a:p>
        <a:p>
          <a:pPr marL="0" lvl="0" indent="0" algn="l" defTabSz="755650">
            <a:lnSpc>
              <a:spcPct val="100000"/>
            </a:lnSpc>
            <a:spcBef>
              <a:spcPct val="0"/>
            </a:spcBef>
            <a:spcAft>
              <a:spcPct val="35000"/>
            </a:spcAft>
            <a:buFont typeface="Arial" panose="020B0604020202020204" pitchFamily="34" charset="0"/>
            <a:buNone/>
          </a:pPr>
          <a:r>
            <a:rPr lang="en-US" sz="1700" kern="1200" dirty="0"/>
            <a:t>Balloting Domain Analysis Model</a:t>
          </a:r>
        </a:p>
        <a:p>
          <a:pPr marL="0" lvl="0" indent="0" algn="l" defTabSz="755650">
            <a:lnSpc>
              <a:spcPct val="100000"/>
            </a:lnSpc>
            <a:spcBef>
              <a:spcPct val="0"/>
            </a:spcBef>
            <a:spcAft>
              <a:spcPct val="35000"/>
            </a:spcAft>
            <a:buFont typeface="Arial" panose="020B0604020202020204" pitchFamily="34" charset="0"/>
            <a:buNone/>
          </a:pPr>
          <a:r>
            <a:rPr lang="en-US" sz="1700" kern="1200" dirty="0"/>
            <a:t>Pilot </a:t>
          </a:r>
        </a:p>
      </dsp:txBody>
      <dsp:txXfrm>
        <a:off x="3672001" y="2747521"/>
        <a:ext cx="3121875" cy="1952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BE0E2-C5BB-4F7A-9381-A3356E509001}">
      <dsp:nvSpPr>
        <dsp:cNvPr id="0" name=""/>
        <dsp:cNvSpPr/>
      </dsp:nvSpPr>
      <dsp:spPr>
        <a:xfrm>
          <a:off x="2424" y="0"/>
          <a:ext cx="2379538" cy="40227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Ongoing change in needs</a:t>
          </a:r>
        </a:p>
      </dsp:txBody>
      <dsp:txXfrm>
        <a:off x="2424" y="0"/>
        <a:ext cx="2379538" cy="1206817"/>
      </dsp:txXfrm>
    </dsp:sp>
    <dsp:sp modelId="{A04AEA46-4E69-4685-A896-21DFFF79059F}">
      <dsp:nvSpPr>
        <dsp:cNvPr id="0" name=""/>
        <dsp:cNvSpPr/>
      </dsp:nvSpPr>
      <dsp:spPr>
        <a:xfrm>
          <a:off x="240378" y="1207996"/>
          <a:ext cx="1903630" cy="12129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Refining data elements in light of USCDI changes</a:t>
          </a:r>
        </a:p>
      </dsp:txBody>
      <dsp:txXfrm>
        <a:off x="275903" y="1243521"/>
        <a:ext cx="1832580" cy="1141856"/>
      </dsp:txXfrm>
    </dsp:sp>
    <dsp:sp modelId="{D4E4309C-BA19-4EF4-9328-8C51807CD630}">
      <dsp:nvSpPr>
        <dsp:cNvPr id="0" name=""/>
        <dsp:cNvSpPr/>
      </dsp:nvSpPr>
      <dsp:spPr>
        <a:xfrm>
          <a:off x="240378" y="2607503"/>
          <a:ext cx="1903630" cy="12129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Unanticipated cost for modeling resources</a:t>
          </a:r>
        </a:p>
      </dsp:txBody>
      <dsp:txXfrm>
        <a:off x="275903" y="2643028"/>
        <a:ext cx="1832580" cy="1141856"/>
      </dsp:txXfrm>
    </dsp:sp>
    <dsp:sp modelId="{7968BB9A-257C-4828-BDEF-210C6A7BCD60}">
      <dsp:nvSpPr>
        <dsp:cNvPr id="0" name=""/>
        <dsp:cNvSpPr/>
      </dsp:nvSpPr>
      <dsp:spPr>
        <a:xfrm>
          <a:off x="2560428" y="0"/>
          <a:ext cx="2379538" cy="40227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Funding/Resources</a:t>
          </a:r>
        </a:p>
      </dsp:txBody>
      <dsp:txXfrm>
        <a:off x="2560428" y="0"/>
        <a:ext cx="2379538" cy="1206817"/>
      </dsp:txXfrm>
    </dsp:sp>
    <dsp:sp modelId="{0084CB80-6161-4440-8DCA-55925FCF2E8A}">
      <dsp:nvSpPr>
        <dsp:cNvPr id="0" name=""/>
        <dsp:cNvSpPr/>
      </dsp:nvSpPr>
      <dsp:spPr>
        <a:xfrm>
          <a:off x="2798382" y="1207161"/>
          <a:ext cx="1903630" cy="7903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Modeling in a timely fashion </a:t>
          </a:r>
        </a:p>
      </dsp:txBody>
      <dsp:txXfrm>
        <a:off x="2821529" y="1230308"/>
        <a:ext cx="1857336" cy="744010"/>
      </dsp:txXfrm>
    </dsp:sp>
    <dsp:sp modelId="{B99B4643-660F-4491-996C-7CB3B5473E0F}">
      <dsp:nvSpPr>
        <dsp:cNvPr id="0" name=""/>
        <dsp:cNvSpPr/>
      </dsp:nvSpPr>
      <dsp:spPr>
        <a:xfrm>
          <a:off x="2798382" y="2119050"/>
          <a:ext cx="1903630" cy="7903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Pre-modeling of specific data elements</a:t>
          </a:r>
        </a:p>
      </dsp:txBody>
      <dsp:txXfrm>
        <a:off x="2821529" y="2142197"/>
        <a:ext cx="1857336" cy="744010"/>
      </dsp:txXfrm>
    </dsp:sp>
    <dsp:sp modelId="{B7494523-008A-4042-A8B6-CAF3814C0FF2}">
      <dsp:nvSpPr>
        <dsp:cNvPr id="0" name=""/>
        <dsp:cNvSpPr/>
      </dsp:nvSpPr>
      <dsp:spPr>
        <a:xfrm>
          <a:off x="2798382" y="3030940"/>
          <a:ext cx="1903630" cy="7903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Support for launching a pilot </a:t>
          </a:r>
        </a:p>
      </dsp:txBody>
      <dsp:txXfrm>
        <a:off x="2821529" y="3054087"/>
        <a:ext cx="1857336" cy="744010"/>
      </dsp:txXfrm>
    </dsp:sp>
    <dsp:sp modelId="{0EB358C2-C274-4FF0-8AC5-E9A313A947D5}">
      <dsp:nvSpPr>
        <dsp:cNvPr id="0" name=""/>
        <dsp:cNvSpPr/>
      </dsp:nvSpPr>
      <dsp:spPr>
        <a:xfrm>
          <a:off x="5118432" y="0"/>
          <a:ext cx="2379538" cy="40227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Implementation </a:t>
          </a:r>
        </a:p>
      </dsp:txBody>
      <dsp:txXfrm>
        <a:off x="5118432" y="0"/>
        <a:ext cx="2379538" cy="1206817"/>
      </dsp:txXfrm>
    </dsp:sp>
    <dsp:sp modelId="{917B709B-443F-4DF8-9A96-0DA13C77114A}">
      <dsp:nvSpPr>
        <dsp:cNvPr id="0" name=""/>
        <dsp:cNvSpPr/>
      </dsp:nvSpPr>
      <dsp:spPr>
        <a:xfrm>
          <a:off x="5356386" y="1207996"/>
          <a:ext cx="1903630" cy="12129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Recruitment for pilot </a:t>
          </a:r>
        </a:p>
      </dsp:txBody>
      <dsp:txXfrm>
        <a:off x="5391911" y="1243521"/>
        <a:ext cx="1832580" cy="1141856"/>
      </dsp:txXfrm>
    </dsp:sp>
    <dsp:sp modelId="{2A7ED528-86D6-4801-ABC7-9D19EB8A2EB3}">
      <dsp:nvSpPr>
        <dsp:cNvPr id="0" name=""/>
        <dsp:cNvSpPr/>
      </dsp:nvSpPr>
      <dsp:spPr>
        <a:xfrm>
          <a:off x="5356386" y="2607503"/>
          <a:ext cx="1903630" cy="12129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Proving the value of implementation </a:t>
          </a:r>
        </a:p>
      </dsp:txBody>
      <dsp:txXfrm>
        <a:off x="5391911" y="2643028"/>
        <a:ext cx="1832580" cy="1141856"/>
      </dsp:txXfrm>
    </dsp:sp>
    <dsp:sp modelId="{88D19972-AE01-46FC-AEC2-798FD29B6B89}">
      <dsp:nvSpPr>
        <dsp:cNvPr id="0" name=""/>
        <dsp:cNvSpPr/>
      </dsp:nvSpPr>
      <dsp:spPr>
        <a:xfrm>
          <a:off x="7676436" y="0"/>
          <a:ext cx="2379538" cy="40227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Philosophical Issues</a:t>
          </a:r>
        </a:p>
      </dsp:txBody>
      <dsp:txXfrm>
        <a:off x="7676436" y="0"/>
        <a:ext cx="2379538" cy="1206817"/>
      </dsp:txXfrm>
    </dsp:sp>
    <dsp:sp modelId="{4565A972-D024-4DD7-A984-9D1EB1B233BE}">
      <dsp:nvSpPr>
        <dsp:cNvPr id="0" name=""/>
        <dsp:cNvSpPr/>
      </dsp:nvSpPr>
      <dsp:spPr>
        <a:xfrm>
          <a:off x="7914390" y="1206817"/>
          <a:ext cx="1903630" cy="26147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Pre-coordination of data elements vs. post-coordination </a:t>
          </a:r>
        </a:p>
      </dsp:txBody>
      <dsp:txXfrm>
        <a:off x="7970145" y="1262572"/>
        <a:ext cx="1792120" cy="25032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D6BE0-540B-43C3-B5B5-C17ABE1AC06E}">
      <dsp:nvSpPr>
        <dsp:cNvPr id="0" name=""/>
        <dsp:cNvSpPr/>
      </dsp:nvSpPr>
      <dsp:spPr>
        <a:xfrm>
          <a:off x="2241532" y="1064652"/>
          <a:ext cx="484885" cy="91440"/>
        </a:xfrm>
        <a:custGeom>
          <a:avLst/>
          <a:gdLst/>
          <a:ahLst/>
          <a:cxnLst/>
          <a:rect l="0" t="0" r="0" b="0"/>
          <a:pathLst>
            <a:path>
              <a:moveTo>
                <a:pt x="0" y="45720"/>
              </a:moveTo>
              <a:lnTo>
                <a:pt x="484885"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1107794"/>
        <a:ext cx="25774" cy="5154"/>
      </dsp:txXfrm>
    </dsp:sp>
    <dsp:sp modelId="{6B441CE9-80A4-44DD-8799-9A91AEE4951B}">
      <dsp:nvSpPr>
        <dsp:cNvPr id="0" name=""/>
        <dsp:cNvSpPr/>
      </dsp:nvSpPr>
      <dsp:spPr>
        <a:xfrm>
          <a:off x="2092" y="438000"/>
          <a:ext cx="2241239" cy="134474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t" anchorCtr="0">
          <a:noAutofit/>
        </a:bodyPr>
        <a:lstStyle/>
        <a:p>
          <a:pPr marL="0" lvl="0" indent="0" algn="l" defTabSz="533400">
            <a:lnSpc>
              <a:spcPct val="90000"/>
            </a:lnSpc>
            <a:spcBef>
              <a:spcPct val="0"/>
            </a:spcBef>
            <a:spcAft>
              <a:spcPct val="35000"/>
            </a:spcAft>
            <a:buNone/>
          </a:pPr>
          <a:r>
            <a:rPr lang="fr-FR" sz="1200" kern="1200" dirty="0"/>
            <a:t>Model </a:t>
          </a:r>
          <a:r>
            <a:rPr lang="fr-FR" sz="1200" kern="1200" dirty="0" err="1"/>
            <a:t>development</a:t>
          </a:r>
          <a:endParaRPr lang="en-US" sz="1200" kern="1200" dirty="0"/>
        </a:p>
        <a:p>
          <a:pPr marL="57150" lvl="1" indent="-57150" algn="l" defTabSz="400050">
            <a:lnSpc>
              <a:spcPct val="90000"/>
            </a:lnSpc>
            <a:spcBef>
              <a:spcPct val="0"/>
            </a:spcBef>
            <a:spcAft>
              <a:spcPct val="15000"/>
            </a:spcAft>
            <a:buChar char="•"/>
          </a:pPr>
          <a:r>
            <a:rPr lang="en-US" sz="900" kern="1200" dirty="0"/>
            <a:t>CIMI modeling</a:t>
          </a:r>
        </a:p>
      </dsp:txBody>
      <dsp:txXfrm>
        <a:off x="2092" y="438000"/>
        <a:ext cx="2241239" cy="1344743"/>
      </dsp:txXfrm>
    </dsp:sp>
    <dsp:sp modelId="{83AA6B24-C26D-45AC-ACE2-EEC3EF703B63}">
      <dsp:nvSpPr>
        <dsp:cNvPr id="0" name=""/>
        <dsp:cNvSpPr/>
      </dsp:nvSpPr>
      <dsp:spPr>
        <a:xfrm>
          <a:off x="4998257" y="1064652"/>
          <a:ext cx="484885" cy="91440"/>
        </a:xfrm>
        <a:custGeom>
          <a:avLst/>
          <a:gdLst/>
          <a:ahLst/>
          <a:cxnLst/>
          <a:rect l="0" t="0" r="0" b="0"/>
          <a:pathLst>
            <a:path>
              <a:moveTo>
                <a:pt x="0" y="45720"/>
              </a:moveTo>
              <a:lnTo>
                <a:pt x="484885"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1107794"/>
        <a:ext cx="25774" cy="5154"/>
      </dsp:txXfrm>
    </dsp:sp>
    <dsp:sp modelId="{E75C6C4E-9C0C-4A03-A2FF-EB0CF0DF366D}">
      <dsp:nvSpPr>
        <dsp:cNvPr id="0" name=""/>
        <dsp:cNvSpPr/>
      </dsp:nvSpPr>
      <dsp:spPr>
        <a:xfrm>
          <a:off x="2758817" y="438000"/>
          <a:ext cx="2241239" cy="134474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33400">
            <a:lnSpc>
              <a:spcPct val="90000"/>
            </a:lnSpc>
            <a:spcBef>
              <a:spcPct val="0"/>
            </a:spcBef>
            <a:spcAft>
              <a:spcPct val="35000"/>
            </a:spcAft>
            <a:buNone/>
          </a:pPr>
          <a:r>
            <a:rPr lang="fr-FR" sz="1200" kern="1200" dirty="0"/>
            <a:t>Model QA and </a:t>
          </a:r>
          <a:r>
            <a:rPr lang="fr-FR" sz="1200" kern="1200" dirty="0" err="1"/>
            <a:t>resolution</a:t>
          </a:r>
          <a:endParaRPr lang="en-US" sz="1200" kern="1200" dirty="0"/>
        </a:p>
      </dsp:txBody>
      <dsp:txXfrm>
        <a:off x="2758817" y="438000"/>
        <a:ext cx="2241239" cy="1344743"/>
      </dsp:txXfrm>
    </dsp:sp>
    <dsp:sp modelId="{E2102E4E-3B79-4A19-881A-9130A49FF681}">
      <dsp:nvSpPr>
        <dsp:cNvPr id="0" name=""/>
        <dsp:cNvSpPr/>
      </dsp:nvSpPr>
      <dsp:spPr>
        <a:xfrm>
          <a:off x="7754982" y="1064652"/>
          <a:ext cx="484885" cy="91440"/>
        </a:xfrm>
        <a:custGeom>
          <a:avLst/>
          <a:gdLst/>
          <a:ahLst/>
          <a:cxnLst/>
          <a:rect l="0" t="0" r="0" b="0"/>
          <a:pathLst>
            <a:path>
              <a:moveTo>
                <a:pt x="0" y="45720"/>
              </a:moveTo>
              <a:lnTo>
                <a:pt x="484885" y="45720"/>
              </a:lnTo>
            </a:path>
          </a:pathLst>
        </a:custGeom>
        <a:noFill/>
        <a:ln w="127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4537" y="1107794"/>
        <a:ext cx="25774" cy="5154"/>
      </dsp:txXfrm>
    </dsp:sp>
    <dsp:sp modelId="{EACD752E-3A5F-4F20-8383-A2BA0CB8BD2B}">
      <dsp:nvSpPr>
        <dsp:cNvPr id="0" name=""/>
        <dsp:cNvSpPr/>
      </dsp:nvSpPr>
      <dsp:spPr>
        <a:xfrm>
          <a:off x="5515542" y="438000"/>
          <a:ext cx="2241239" cy="134474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33400">
            <a:lnSpc>
              <a:spcPct val="90000"/>
            </a:lnSpc>
            <a:spcBef>
              <a:spcPct val="0"/>
            </a:spcBef>
            <a:spcAft>
              <a:spcPct val="35000"/>
            </a:spcAft>
            <a:buNone/>
          </a:pPr>
          <a:r>
            <a:rPr lang="en-US" sz="1200" kern="1200" dirty="0"/>
            <a:t>Ballot/resolution</a:t>
          </a:r>
        </a:p>
      </dsp:txBody>
      <dsp:txXfrm>
        <a:off x="5515542" y="438000"/>
        <a:ext cx="2241239" cy="1344743"/>
      </dsp:txXfrm>
    </dsp:sp>
    <dsp:sp modelId="{FC5EF9C4-D238-4AB5-A745-B4737DB1591B}">
      <dsp:nvSpPr>
        <dsp:cNvPr id="0" name=""/>
        <dsp:cNvSpPr/>
      </dsp:nvSpPr>
      <dsp:spPr>
        <a:xfrm>
          <a:off x="1122712" y="1780944"/>
          <a:ext cx="8270175" cy="484885"/>
        </a:xfrm>
        <a:custGeom>
          <a:avLst/>
          <a:gdLst/>
          <a:ahLst/>
          <a:cxnLst/>
          <a:rect l="0" t="0" r="0" b="0"/>
          <a:pathLst>
            <a:path>
              <a:moveTo>
                <a:pt x="8270175" y="0"/>
              </a:moveTo>
              <a:lnTo>
                <a:pt x="8270175" y="259542"/>
              </a:lnTo>
              <a:lnTo>
                <a:pt x="0" y="259542"/>
              </a:lnTo>
              <a:lnTo>
                <a:pt x="0" y="484885"/>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644" y="2020809"/>
        <a:ext cx="414311" cy="5154"/>
      </dsp:txXfrm>
    </dsp:sp>
    <dsp:sp modelId="{1FCDE10C-5F08-4DD2-A5FD-C0FFB9343A7A}">
      <dsp:nvSpPr>
        <dsp:cNvPr id="0" name=""/>
        <dsp:cNvSpPr/>
      </dsp:nvSpPr>
      <dsp:spPr>
        <a:xfrm>
          <a:off x="8272267" y="438000"/>
          <a:ext cx="2241239" cy="134474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33400">
            <a:lnSpc>
              <a:spcPct val="90000"/>
            </a:lnSpc>
            <a:spcBef>
              <a:spcPct val="0"/>
            </a:spcBef>
            <a:spcAft>
              <a:spcPct val="35000"/>
            </a:spcAft>
            <a:buNone/>
          </a:pPr>
          <a:r>
            <a:rPr lang="en-US" sz="1200" kern="1200" dirty="0"/>
            <a:t>Compilation of HL7 FHIR IG</a:t>
          </a:r>
        </a:p>
      </dsp:txBody>
      <dsp:txXfrm>
        <a:off x="8272267" y="438000"/>
        <a:ext cx="2241239" cy="1344743"/>
      </dsp:txXfrm>
    </dsp:sp>
    <dsp:sp modelId="{CFDC612E-7016-49F3-A22D-995022D35D6C}">
      <dsp:nvSpPr>
        <dsp:cNvPr id="0" name=""/>
        <dsp:cNvSpPr/>
      </dsp:nvSpPr>
      <dsp:spPr>
        <a:xfrm>
          <a:off x="2241532" y="2924881"/>
          <a:ext cx="484885" cy="91440"/>
        </a:xfrm>
        <a:custGeom>
          <a:avLst/>
          <a:gdLst/>
          <a:ahLst/>
          <a:cxnLst/>
          <a:rect l="0" t="0" r="0" b="0"/>
          <a:pathLst>
            <a:path>
              <a:moveTo>
                <a:pt x="0" y="45720"/>
              </a:moveTo>
              <a:lnTo>
                <a:pt x="484885" y="45720"/>
              </a:lnTo>
            </a:path>
          </a:pathLst>
        </a:custGeom>
        <a:noFill/>
        <a:ln w="1270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2968024"/>
        <a:ext cx="25774" cy="5154"/>
      </dsp:txXfrm>
    </dsp:sp>
    <dsp:sp modelId="{E83DACD1-EFCA-4CCF-8BEB-2F92E51FAE09}">
      <dsp:nvSpPr>
        <dsp:cNvPr id="0" name=""/>
        <dsp:cNvSpPr/>
      </dsp:nvSpPr>
      <dsp:spPr>
        <a:xfrm>
          <a:off x="2092" y="2298229"/>
          <a:ext cx="2241239" cy="134474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33400">
            <a:lnSpc>
              <a:spcPct val="90000"/>
            </a:lnSpc>
            <a:spcBef>
              <a:spcPct val="0"/>
            </a:spcBef>
            <a:spcAft>
              <a:spcPct val="35000"/>
            </a:spcAft>
            <a:buNone/>
          </a:pPr>
          <a:r>
            <a:rPr lang="fr-FR" sz="1200" kern="1200" dirty="0"/>
            <a:t>Pilot </a:t>
          </a:r>
          <a:r>
            <a:rPr lang="fr-FR" sz="1200" kern="1200" dirty="0" err="1"/>
            <a:t>Implementation</a:t>
          </a:r>
          <a:r>
            <a:rPr lang="fr-FR" sz="1200" kern="1200" dirty="0"/>
            <a:t>/</a:t>
          </a:r>
          <a:r>
            <a:rPr lang="fr-FR" sz="1200" kern="1200" dirty="0" err="1"/>
            <a:t>demonstration</a:t>
          </a:r>
          <a:endParaRPr lang="en-US" sz="1200" kern="1200" dirty="0"/>
        </a:p>
      </dsp:txBody>
      <dsp:txXfrm>
        <a:off x="2092" y="2298229"/>
        <a:ext cx="2241239" cy="1344743"/>
      </dsp:txXfrm>
    </dsp:sp>
    <dsp:sp modelId="{892FF1E0-E513-43D4-9ABE-F6632DB7F912}">
      <dsp:nvSpPr>
        <dsp:cNvPr id="0" name=""/>
        <dsp:cNvSpPr/>
      </dsp:nvSpPr>
      <dsp:spPr>
        <a:xfrm>
          <a:off x="4998257" y="2924881"/>
          <a:ext cx="484885" cy="91440"/>
        </a:xfrm>
        <a:custGeom>
          <a:avLst/>
          <a:gdLst/>
          <a:ahLst/>
          <a:cxnLst/>
          <a:rect l="0" t="0" r="0" b="0"/>
          <a:pathLst>
            <a:path>
              <a:moveTo>
                <a:pt x="0" y="45720"/>
              </a:moveTo>
              <a:lnTo>
                <a:pt x="484885"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2968024"/>
        <a:ext cx="25774" cy="5154"/>
      </dsp:txXfrm>
    </dsp:sp>
    <dsp:sp modelId="{C692E0C8-9922-47D3-A2AC-019B4F560CD5}">
      <dsp:nvSpPr>
        <dsp:cNvPr id="0" name=""/>
        <dsp:cNvSpPr/>
      </dsp:nvSpPr>
      <dsp:spPr>
        <a:xfrm>
          <a:off x="2758817" y="2298229"/>
          <a:ext cx="2241239" cy="134474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33400">
            <a:lnSpc>
              <a:spcPct val="90000"/>
            </a:lnSpc>
            <a:spcBef>
              <a:spcPct val="0"/>
            </a:spcBef>
            <a:spcAft>
              <a:spcPct val="35000"/>
            </a:spcAft>
            <a:buNone/>
          </a:pPr>
          <a:r>
            <a:rPr lang="en-US" sz="1200" kern="1200" dirty="0"/>
            <a:t>Refinement of IG</a:t>
          </a:r>
        </a:p>
      </dsp:txBody>
      <dsp:txXfrm>
        <a:off x="2758817" y="2298229"/>
        <a:ext cx="2241239" cy="1344743"/>
      </dsp:txXfrm>
    </dsp:sp>
    <dsp:sp modelId="{65E7232F-2714-413A-A5CB-404705A9548E}">
      <dsp:nvSpPr>
        <dsp:cNvPr id="0" name=""/>
        <dsp:cNvSpPr/>
      </dsp:nvSpPr>
      <dsp:spPr>
        <a:xfrm>
          <a:off x="7754982" y="2924881"/>
          <a:ext cx="484885" cy="91440"/>
        </a:xfrm>
        <a:custGeom>
          <a:avLst/>
          <a:gdLst/>
          <a:ahLst/>
          <a:cxnLst/>
          <a:rect l="0" t="0" r="0" b="0"/>
          <a:pathLst>
            <a:path>
              <a:moveTo>
                <a:pt x="0" y="45720"/>
              </a:moveTo>
              <a:lnTo>
                <a:pt x="484885"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4537" y="2968024"/>
        <a:ext cx="25774" cy="5154"/>
      </dsp:txXfrm>
    </dsp:sp>
    <dsp:sp modelId="{2E5CE146-6FD1-4D8E-82D7-FEFD1B91E345}">
      <dsp:nvSpPr>
        <dsp:cNvPr id="0" name=""/>
        <dsp:cNvSpPr/>
      </dsp:nvSpPr>
      <dsp:spPr>
        <a:xfrm>
          <a:off x="5515542" y="2298229"/>
          <a:ext cx="2241239" cy="134474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33400">
            <a:lnSpc>
              <a:spcPct val="90000"/>
            </a:lnSpc>
            <a:spcBef>
              <a:spcPct val="0"/>
            </a:spcBef>
            <a:spcAft>
              <a:spcPct val="35000"/>
            </a:spcAft>
            <a:buNone/>
          </a:pPr>
          <a:r>
            <a:rPr lang="en-US" sz="1200" kern="1200" dirty="0"/>
            <a:t>Ballot for Normative Use</a:t>
          </a:r>
        </a:p>
      </dsp:txBody>
      <dsp:txXfrm>
        <a:off x="5515542" y="2298229"/>
        <a:ext cx="2241239" cy="1344743"/>
      </dsp:txXfrm>
    </dsp:sp>
    <dsp:sp modelId="{31F50681-3AEA-41C6-BD9E-1EDD9CF4D174}">
      <dsp:nvSpPr>
        <dsp:cNvPr id="0" name=""/>
        <dsp:cNvSpPr/>
      </dsp:nvSpPr>
      <dsp:spPr>
        <a:xfrm>
          <a:off x="8272267" y="2298229"/>
          <a:ext cx="2241239" cy="134474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33400">
            <a:lnSpc>
              <a:spcPct val="90000"/>
            </a:lnSpc>
            <a:spcBef>
              <a:spcPct val="0"/>
            </a:spcBef>
            <a:spcAft>
              <a:spcPct val="35000"/>
            </a:spcAft>
            <a:buNone/>
          </a:pPr>
          <a:r>
            <a:rPr lang="en-US" sz="1200" kern="1200" dirty="0"/>
            <a:t>Publication </a:t>
          </a:r>
        </a:p>
      </dsp:txBody>
      <dsp:txXfrm>
        <a:off x="8272267" y="2298229"/>
        <a:ext cx="2241239" cy="134474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F4CB5-9B08-4CBA-88F6-F80DF7D3301D}" type="datetimeFigureOut">
              <a:rPr lang="en-US" smtClean="0"/>
              <a:t>2/27/2019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7B5B9-28AE-4AE0-A304-6CA463F62604}" type="slidenum">
              <a:rPr lang="en-US" smtClean="0"/>
              <a:t>‹#›</a:t>
            </a:fld>
            <a:endParaRPr lang="en-US"/>
          </a:p>
        </p:txBody>
      </p:sp>
    </p:spTree>
    <p:extLst>
      <p:ext uri="{BB962C8B-B14F-4D97-AF65-F5344CB8AC3E}">
        <p14:creationId xmlns:p14="http://schemas.microsoft.com/office/powerpoint/2010/main" val="1424613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Demonstrate improved semantic interoperability measured through increased data quality or reduced data acquisition cost, or both.</a:t>
            </a:r>
          </a:p>
          <a:p>
            <a:pPr>
              <a:buFont typeface="Arial" panose="020B0604020202020204" pitchFamily="34" charset="0"/>
              <a:buChar char="•"/>
            </a:pPr>
            <a:r>
              <a:rPr lang="en-US" dirty="0"/>
              <a:t>Begin with </a:t>
            </a:r>
            <a:r>
              <a:rPr lang="en-US" dirty="0" err="1"/>
              <a:t>MDEpiNet</a:t>
            </a:r>
            <a:r>
              <a:rPr lang="en-US" dirty="0"/>
              <a:t> registries NCDR/</a:t>
            </a:r>
            <a:r>
              <a:rPr lang="en-US" dirty="0" err="1"/>
              <a:t>CathPVI</a:t>
            </a:r>
            <a:r>
              <a:rPr lang="en-US" dirty="0"/>
              <a:t> and SVS VQI registries and their source data systems including EHRs. </a:t>
            </a:r>
          </a:p>
          <a:p>
            <a:pPr>
              <a:buFont typeface="Arial" panose="020B0604020202020204" pitchFamily="34" charset="0"/>
              <a:buChar char="•"/>
            </a:pPr>
            <a:r>
              <a:rPr lang="en-US" dirty="0"/>
              <a:t>Implement the common data element set being created in </a:t>
            </a:r>
            <a:r>
              <a:rPr lang="en-US" dirty="0" err="1"/>
              <a:t>MDEpiNet</a:t>
            </a:r>
            <a:r>
              <a:rPr lang="en-US" dirty="0"/>
              <a:t> (CDEs)</a:t>
            </a:r>
          </a:p>
          <a:p>
            <a:pPr>
              <a:buFont typeface="Arial" panose="020B0604020202020204" pitchFamily="34" charset="0"/>
              <a:buChar char="•"/>
            </a:pPr>
            <a:r>
              <a:rPr lang="en-US" dirty="0"/>
              <a:t>Demonstration of improved interoperability using existing work as much as possible, and informed through engagement with the clinician community, develop a set of common clinical data elements relevant to national clinical / society registries in the United States. </a:t>
            </a:r>
          </a:p>
          <a:p>
            <a:pPr>
              <a:buFont typeface="Arial" panose="020B0604020202020204" pitchFamily="34" charset="0"/>
              <a:buChar char="•"/>
            </a:pPr>
            <a:r>
              <a:rPr lang="en-US" dirty="0"/>
              <a:t>Test CDEs in registries and participating provider sites as part of a pilot study.</a:t>
            </a:r>
          </a:p>
          <a:p>
            <a:pPr>
              <a:buFont typeface="Arial" panose="020B0604020202020204" pitchFamily="34" charset="0"/>
              <a:buChar char="•"/>
            </a:pPr>
            <a:r>
              <a:rPr lang="en-US" dirty="0"/>
              <a:t> Publish the CDEs set through HL7 as a FHIR implementation guide for registries and any health information system that interoperates with registries. </a:t>
            </a:r>
          </a:p>
          <a:p>
            <a:pPr>
              <a:buFont typeface="Arial" panose="020B0604020202020204" pitchFamily="34" charset="0"/>
              <a:buChar char="•"/>
            </a:pPr>
            <a:r>
              <a:rPr lang="en-US" dirty="0"/>
              <a:t>Publish the results </a:t>
            </a:r>
          </a:p>
        </p:txBody>
      </p:sp>
      <p:sp>
        <p:nvSpPr>
          <p:cNvPr id="4" name="Slide Number Placeholder 3"/>
          <p:cNvSpPr>
            <a:spLocks noGrp="1"/>
          </p:cNvSpPr>
          <p:nvPr>
            <p:ph type="sldNum" sz="quarter" idx="5"/>
          </p:nvPr>
        </p:nvSpPr>
        <p:spPr/>
        <p:txBody>
          <a:bodyPr/>
          <a:lstStyle/>
          <a:p>
            <a:fld id="{19E7B5B9-28AE-4AE0-A304-6CA463F62604}" type="slidenum">
              <a:rPr lang="en-US" smtClean="0"/>
              <a:t>6</a:t>
            </a:fld>
            <a:endParaRPr lang="en-US"/>
          </a:p>
        </p:txBody>
      </p:sp>
    </p:spTree>
    <p:extLst>
      <p:ext uri="{BB962C8B-B14F-4D97-AF65-F5344CB8AC3E}">
        <p14:creationId xmlns:p14="http://schemas.microsoft.com/office/powerpoint/2010/main" val="1475627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93F2A0-D423-4B5E-8335-95578F347FCB}"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9A90B-FBE4-479A-857D-D17DD46CA12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automatically generated">
            <a:extLst>
              <a:ext uri="{FF2B5EF4-FFF2-40B4-BE49-F238E27FC236}">
                <a16:creationId xmlns:a16="http://schemas.microsoft.com/office/drawing/2014/main" id="{D0AA1E10-E3DC-4DFB-963C-2F129C292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467" y="301752"/>
            <a:ext cx="1118963" cy="1447558"/>
          </a:xfrm>
          <a:prstGeom prst="rect">
            <a:avLst/>
          </a:prstGeom>
        </p:spPr>
      </p:pic>
    </p:spTree>
    <p:extLst>
      <p:ext uri="{BB962C8B-B14F-4D97-AF65-F5344CB8AC3E}">
        <p14:creationId xmlns:p14="http://schemas.microsoft.com/office/powerpoint/2010/main" val="1283641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93F2A0-D423-4B5E-8335-95578F347FCB}"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9A90B-FBE4-479A-857D-D17DD46CA12B}"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id="{F78EDDF3-DC29-4247-A69A-D41CBA2730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467" y="301752"/>
            <a:ext cx="1118963" cy="1447558"/>
          </a:xfrm>
          <a:prstGeom prst="rect">
            <a:avLst/>
          </a:prstGeom>
        </p:spPr>
      </p:pic>
    </p:spTree>
    <p:extLst>
      <p:ext uri="{BB962C8B-B14F-4D97-AF65-F5344CB8AC3E}">
        <p14:creationId xmlns:p14="http://schemas.microsoft.com/office/powerpoint/2010/main" val="384145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93F2A0-D423-4B5E-8335-95578F347FCB}"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9A90B-FBE4-479A-857D-D17DD46CA12B}" type="slidenum">
              <a:rPr lang="en-US" smtClean="0"/>
              <a:t>‹#›</a:t>
            </a:fld>
            <a:endParaRPr lang="en-US"/>
          </a:p>
        </p:txBody>
      </p:sp>
      <p:pic>
        <p:nvPicPr>
          <p:cNvPr id="9" name="Picture 8" descr="A close up of a sign&#10;&#10;Description automatically generated">
            <a:extLst>
              <a:ext uri="{FF2B5EF4-FFF2-40B4-BE49-F238E27FC236}">
                <a16:creationId xmlns:a16="http://schemas.microsoft.com/office/drawing/2014/main" id="{42B5E30E-C268-462B-B11F-D3BF1BC53A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467" y="301752"/>
            <a:ext cx="1118963" cy="1447558"/>
          </a:xfrm>
          <a:prstGeom prst="rect">
            <a:avLst/>
          </a:prstGeom>
        </p:spPr>
      </p:pic>
    </p:spTree>
    <p:extLst>
      <p:ext uri="{BB962C8B-B14F-4D97-AF65-F5344CB8AC3E}">
        <p14:creationId xmlns:p14="http://schemas.microsoft.com/office/powerpoint/2010/main" val="411215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93F2A0-D423-4B5E-8335-95578F347FCB}"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9A90B-FBE4-479A-857D-D17DD46CA12B}"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id="{64300428-B790-460E-BE92-C44938F9E1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467" y="301752"/>
            <a:ext cx="1118963" cy="1447558"/>
          </a:xfrm>
          <a:prstGeom prst="rect">
            <a:avLst/>
          </a:prstGeom>
        </p:spPr>
      </p:pic>
    </p:spTree>
    <p:extLst>
      <p:ext uri="{BB962C8B-B14F-4D97-AF65-F5344CB8AC3E}">
        <p14:creationId xmlns:p14="http://schemas.microsoft.com/office/powerpoint/2010/main" val="22465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93F2A0-D423-4B5E-8335-95578F347FCB}"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9A90B-FBE4-479A-857D-D17DD46CA12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id="{1D7704E8-FF7C-4DB0-B42A-6145393EA2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467" y="301752"/>
            <a:ext cx="1118963" cy="1447558"/>
          </a:xfrm>
          <a:prstGeom prst="rect">
            <a:avLst/>
          </a:prstGeom>
        </p:spPr>
      </p:pic>
    </p:spTree>
    <p:extLst>
      <p:ext uri="{BB962C8B-B14F-4D97-AF65-F5344CB8AC3E}">
        <p14:creationId xmlns:p14="http://schemas.microsoft.com/office/powerpoint/2010/main" val="56991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93F2A0-D423-4B5E-8335-95578F347FCB}"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9A90B-FBE4-479A-857D-D17DD46CA12B}" type="slidenum">
              <a:rPr lang="en-US" smtClean="0"/>
              <a:t>‹#›</a:t>
            </a:fld>
            <a:endParaRPr lang="en-US"/>
          </a:p>
        </p:txBody>
      </p:sp>
      <p:pic>
        <p:nvPicPr>
          <p:cNvPr id="9" name="Picture 8" descr="A close up of a sign&#10;&#10;Description automatically generated">
            <a:extLst>
              <a:ext uri="{FF2B5EF4-FFF2-40B4-BE49-F238E27FC236}">
                <a16:creationId xmlns:a16="http://schemas.microsoft.com/office/drawing/2014/main" id="{5EC1F876-E14F-4687-ADD0-F14D7EA1FB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467" y="301752"/>
            <a:ext cx="1118963" cy="1447558"/>
          </a:xfrm>
          <a:prstGeom prst="rect">
            <a:avLst/>
          </a:prstGeom>
        </p:spPr>
      </p:pic>
    </p:spTree>
    <p:extLst>
      <p:ext uri="{BB962C8B-B14F-4D97-AF65-F5344CB8AC3E}">
        <p14:creationId xmlns:p14="http://schemas.microsoft.com/office/powerpoint/2010/main" val="37412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93F2A0-D423-4B5E-8335-95578F347FCB}" type="datetimeFigureOut">
              <a:rPr lang="en-US" smtClean="0"/>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69A90B-FBE4-479A-857D-D17DD46CA12B}" type="slidenum">
              <a:rPr lang="en-US" smtClean="0"/>
              <a:t>‹#›</a:t>
            </a:fld>
            <a:endParaRPr lang="en-US"/>
          </a:p>
        </p:txBody>
      </p:sp>
      <p:pic>
        <p:nvPicPr>
          <p:cNvPr id="11" name="Picture 10" descr="A close up of a sign&#10;&#10;Description automatically generated">
            <a:extLst>
              <a:ext uri="{FF2B5EF4-FFF2-40B4-BE49-F238E27FC236}">
                <a16:creationId xmlns:a16="http://schemas.microsoft.com/office/drawing/2014/main" id="{5594F8E3-C7E6-4B09-895E-F51265C7FE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467" y="301752"/>
            <a:ext cx="1118963" cy="1447558"/>
          </a:xfrm>
          <a:prstGeom prst="rect">
            <a:avLst/>
          </a:prstGeom>
        </p:spPr>
      </p:pic>
    </p:spTree>
    <p:extLst>
      <p:ext uri="{BB962C8B-B14F-4D97-AF65-F5344CB8AC3E}">
        <p14:creationId xmlns:p14="http://schemas.microsoft.com/office/powerpoint/2010/main" val="3511400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93F2A0-D423-4B5E-8335-95578F347FCB}" type="datetimeFigureOut">
              <a:rPr lang="en-US" smtClean="0"/>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69A90B-FBE4-479A-857D-D17DD46CA12B}" type="slidenum">
              <a:rPr lang="en-US" smtClean="0"/>
              <a:t>‹#›</a:t>
            </a:fld>
            <a:endParaRPr lang="en-US"/>
          </a:p>
        </p:txBody>
      </p:sp>
      <p:pic>
        <p:nvPicPr>
          <p:cNvPr id="6" name="Picture 5" descr="A close up of a sign&#10;&#10;Description automatically generated">
            <a:extLst>
              <a:ext uri="{FF2B5EF4-FFF2-40B4-BE49-F238E27FC236}">
                <a16:creationId xmlns:a16="http://schemas.microsoft.com/office/drawing/2014/main" id="{730E7603-1F8E-4B0D-8E72-A943A16542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467" y="301752"/>
            <a:ext cx="1118963" cy="1447558"/>
          </a:xfrm>
          <a:prstGeom prst="rect">
            <a:avLst/>
          </a:prstGeom>
        </p:spPr>
      </p:pic>
    </p:spTree>
    <p:extLst>
      <p:ext uri="{BB962C8B-B14F-4D97-AF65-F5344CB8AC3E}">
        <p14:creationId xmlns:p14="http://schemas.microsoft.com/office/powerpoint/2010/main" val="308029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93F2A0-D423-4B5E-8335-95578F347FCB}" type="datetimeFigureOut">
              <a:rPr lang="en-US" smtClean="0"/>
              <a:t>2/27/2019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569A90B-FBE4-479A-857D-D17DD46CA12B}" type="slidenum">
              <a:rPr lang="en-US" smtClean="0"/>
              <a:t>‹#›</a:t>
            </a:fld>
            <a:endParaRPr lang="en-US"/>
          </a:p>
        </p:txBody>
      </p:sp>
      <p:pic>
        <p:nvPicPr>
          <p:cNvPr id="10" name="Picture 9" descr="A close up of a sign&#10;&#10;Description automatically generated">
            <a:extLst>
              <a:ext uri="{FF2B5EF4-FFF2-40B4-BE49-F238E27FC236}">
                <a16:creationId xmlns:a16="http://schemas.microsoft.com/office/drawing/2014/main" id="{4C71AF01-F1D9-47B0-B3DE-E54D56B6F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467" y="301752"/>
            <a:ext cx="1118963" cy="1447558"/>
          </a:xfrm>
          <a:prstGeom prst="rect">
            <a:avLst/>
          </a:prstGeom>
        </p:spPr>
      </p:pic>
    </p:spTree>
    <p:extLst>
      <p:ext uri="{BB962C8B-B14F-4D97-AF65-F5344CB8AC3E}">
        <p14:creationId xmlns:p14="http://schemas.microsoft.com/office/powerpoint/2010/main" val="218063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A93F2A0-D423-4B5E-8335-95578F347FCB}" type="datetimeFigureOut">
              <a:rPr lang="en-US" smtClean="0"/>
              <a:t>2/27/2019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569A90B-FBE4-479A-857D-D17DD46CA12B}" type="slidenum">
              <a:rPr lang="en-US" smtClean="0"/>
              <a:t>‹#›</a:t>
            </a:fld>
            <a:endParaRPr lang="en-US"/>
          </a:p>
        </p:txBody>
      </p:sp>
      <p:pic>
        <p:nvPicPr>
          <p:cNvPr id="10" name="Picture 9" descr="A close up of a sign&#10;&#10;Description automatically generated">
            <a:extLst>
              <a:ext uri="{FF2B5EF4-FFF2-40B4-BE49-F238E27FC236}">
                <a16:creationId xmlns:a16="http://schemas.microsoft.com/office/drawing/2014/main" id="{C4FF1ECB-DC59-42C0-AD82-2A85041B38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467" y="301752"/>
            <a:ext cx="1118963" cy="1447558"/>
          </a:xfrm>
          <a:prstGeom prst="rect">
            <a:avLst/>
          </a:prstGeom>
        </p:spPr>
      </p:pic>
    </p:spTree>
    <p:extLst>
      <p:ext uri="{BB962C8B-B14F-4D97-AF65-F5344CB8AC3E}">
        <p14:creationId xmlns:p14="http://schemas.microsoft.com/office/powerpoint/2010/main" val="422543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93F2A0-D423-4B5E-8335-95578F347FCB}"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9A90B-FBE4-479A-857D-D17DD46CA12B}" type="slidenum">
              <a:rPr lang="en-US" smtClean="0"/>
              <a:t>‹#›</a:t>
            </a:fld>
            <a:endParaRPr lang="en-US"/>
          </a:p>
        </p:txBody>
      </p:sp>
      <p:pic>
        <p:nvPicPr>
          <p:cNvPr id="10" name="Picture 9" descr="A close up of a sign&#10;&#10;Description automatically generated">
            <a:extLst>
              <a:ext uri="{FF2B5EF4-FFF2-40B4-BE49-F238E27FC236}">
                <a16:creationId xmlns:a16="http://schemas.microsoft.com/office/drawing/2014/main" id="{55281603-26D8-45D5-A3EB-F4785B5040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467" y="301752"/>
            <a:ext cx="1118963" cy="1447558"/>
          </a:xfrm>
          <a:prstGeom prst="rect">
            <a:avLst/>
          </a:prstGeom>
        </p:spPr>
      </p:pic>
    </p:spTree>
    <p:extLst>
      <p:ext uri="{BB962C8B-B14F-4D97-AF65-F5344CB8AC3E}">
        <p14:creationId xmlns:p14="http://schemas.microsoft.com/office/powerpoint/2010/main" val="3384709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A93F2A0-D423-4B5E-8335-95578F347FCB}" type="datetimeFigureOut">
              <a:rPr lang="en-US" smtClean="0"/>
              <a:t>2/27/2019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569A90B-FBE4-479A-857D-D17DD46CA12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49410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296B8-617F-4149-B087-55022F0AB58E}"/>
              </a:ext>
            </a:extLst>
          </p:cNvPr>
          <p:cNvSpPr>
            <a:spLocks noGrp="1"/>
          </p:cNvSpPr>
          <p:nvPr>
            <p:ph type="ctrTitle"/>
          </p:nvPr>
        </p:nvSpPr>
        <p:spPr/>
        <p:txBody>
          <a:bodyPr>
            <a:normAutofit/>
          </a:bodyPr>
          <a:lstStyle/>
          <a:p>
            <a:r>
              <a:rPr lang="en-US" sz="7200" dirty="0"/>
              <a:t>Registries on FHIR Project</a:t>
            </a:r>
          </a:p>
        </p:txBody>
      </p:sp>
      <p:sp>
        <p:nvSpPr>
          <p:cNvPr id="3" name="Subtitle 2">
            <a:extLst>
              <a:ext uri="{FF2B5EF4-FFF2-40B4-BE49-F238E27FC236}">
                <a16:creationId xmlns:a16="http://schemas.microsoft.com/office/drawing/2014/main" id="{A5D925B3-DB65-4B49-BD88-A8DD14DB8994}"/>
              </a:ext>
            </a:extLst>
          </p:cNvPr>
          <p:cNvSpPr>
            <a:spLocks noGrp="1"/>
          </p:cNvSpPr>
          <p:nvPr>
            <p:ph type="subTitle" idx="1"/>
          </p:nvPr>
        </p:nvSpPr>
        <p:spPr/>
        <p:txBody>
          <a:bodyPr/>
          <a:lstStyle/>
          <a:p>
            <a:r>
              <a:rPr lang="en-US" dirty="0"/>
              <a:t>CIIC/HSPC Meeting</a:t>
            </a:r>
          </a:p>
          <a:p>
            <a:r>
              <a:rPr lang="en-US" dirty="0"/>
              <a:t>February 27, 2019</a:t>
            </a:r>
          </a:p>
        </p:txBody>
      </p:sp>
    </p:spTree>
    <p:extLst>
      <p:ext uri="{BB962C8B-B14F-4D97-AF65-F5344CB8AC3E}">
        <p14:creationId xmlns:p14="http://schemas.microsoft.com/office/powerpoint/2010/main" val="2517744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2C5E-42BF-44A0-AF8B-4A8541315C2C}"/>
              </a:ext>
            </a:extLst>
          </p:cNvPr>
          <p:cNvSpPr>
            <a:spLocks noGrp="1"/>
          </p:cNvSpPr>
          <p:nvPr>
            <p:ph type="title"/>
          </p:nvPr>
        </p:nvSpPr>
        <p:spPr>
          <a:xfrm>
            <a:off x="190500" y="5287433"/>
            <a:ext cx="8078342" cy="1096331"/>
          </a:xfrm>
        </p:spPr>
        <p:txBody>
          <a:bodyPr>
            <a:normAutofit/>
          </a:bodyPr>
          <a:lstStyle/>
          <a:p>
            <a:r>
              <a:rPr lang="en-US" dirty="0"/>
              <a:t>Timeline</a:t>
            </a:r>
          </a:p>
        </p:txBody>
      </p:sp>
      <p:graphicFrame>
        <p:nvGraphicFramePr>
          <p:cNvPr id="14" name="Content Placeholder 2">
            <a:extLst>
              <a:ext uri="{FF2B5EF4-FFF2-40B4-BE49-F238E27FC236}">
                <a16:creationId xmlns:a16="http://schemas.microsoft.com/office/drawing/2014/main" id="{BE2BF57D-733A-4ED9-A835-7F685F591F48}"/>
              </a:ext>
            </a:extLst>
          </p:cNvPr>
          <p:cNvGraphicFramePr>
            <a:graphicFrameLocks noGrp="1"/>
          </p:cNvGraphicFramePr>
          <p:nvPr>
            <p:ph idx="1"/>
            <p:extLst>
              <p:ext uri="{D42A27DB-BD31-4B8C-83A1-F6EECF244321}">
                <p14:modId xmlns:p14="http://schemas.microsoft.com/office/powerpoint/2010/main" val="3740124091"/>
              </p:ext>
            </p:extLst>
          </p:nvPr>
        </p:nvGraphicFramePr>
        <p:xfrm>
          <a:off x="838200" y="15705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5385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BA7E15F-AFD0-4616-A5F1-4BEFEFFA76BB}"/>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Current Status</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C1F9F7DD-EAB6-41FA-B04A-CDDBB9BB3476}"/>
              </a:ext>
            </a:extLst>
          </p:cNvPr>
          <p:cNvGraphicFramePr>
            <a:graphicFrameLocks noGrp="1"/>
          </p:cNvGraphicFramePr>
          <p:nvPr>
            <p:ph idx="1"/>
            <p:extLst>
              <p:ext uri="{D42A27DB-BD31-4B8C-83A1-F6EECF244321}">
                <p14:modId xmlns:p14="http://schemas.microsoft.com/office/powerpoint/2010/main" val="60552637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236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E2F33-BE1C-4986-B0FF-863587FC46CE}"/>
              </a:ext>
            </a:extLst>
          </p:cNvPr>
          <p:cNvSpPr>
            <a:spLocks noGrp="1"/>
          </p:cNvSpPr>
          <p:nvPr>
            <p:ph type="title"/>
          </p:nvPr>
        </p:nvSpPr>
        <p:spPr/>
        <p:txBody>
          <a:bodyPr/>
          <a:lstStyle/>
          <a:p>
            <a:r>
              <a:rPr lang="en-US" dirty="0"/>
              <a:t>Challenges</a:t>
            </a:r>
          </a:p>
        </p:txBody>
      </p:sp>
      <p:graphicFrame>
        <p:nvGraphicFramePr>
          <p:cNvPr id="4" name="Content Placeholder 3">
            <a:extLst>
              <a:ext uri="{FF2B5EF4-FFF2-40B4-BE49-F238E27FC236}">
                <a16:creationId xmlns:a16="http://schemas.microsoft.com/office/drawing/2014/main" id="{F2B2AEF1-42A7-4C88-9564-3DDB59ABF0AC}"/>
              </a:ext>
            </a:extLst>
          </p:cNvPr>
          <p:cNvGraphicFramePr>
            <a:graphicFrameLocks noGrp="1"/>
          </p:cNvGraphicFramePr>
          <p:nvPr>
            <p:ph idx="1"/>
            <p:extLst>
              <p:ext uri="{D42A27DB-BD31-4B8C-83A1-F6EECF244321}">
                <p14:modId xmlns:p14="http://schemas.microsoft.com/office/powerpoint/2010/main" val="1608634379"/>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1427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825A3-D022-4A22-B0E0-BD7FCF17ABAF}"/>
              </a:ext>
            </a:extLst>
          </p:cNvPr>
          <p:cNvSpPr>
            <a:spLocks noGrp="1"/>
          </p:cNvSpPr>
          <p:nvPr>
            <p:ph type="title"/>
          </p:nvPr>
        </p:nvSpPr>
        <p:spPr>
          <a:xfrm>
            <a:off x="660400" y="4983784"/>
            <a:ext cx="7719381" cy="1096331"/>
          </a:xfrm>
        </p:spPr>
        <p:txBody>
          <a:bodyPr>
            <a:normAutofit/>
          </a:bodyPr>
          <a:lstStyle/>
          <a:p>
            <a:r>
              <a:rPr lang="en-US" dirty="0"/>
              <a:t>Process</a:t>
            </a:r>
          </a:p>
        </p:txBody>
      </p:sp>
      <p:graphicFrame>
        <p:nvGraphicFramePr>
          <p:cNvPr id="5" name="Content Placeholder 2">
            <a:extLst>
              <a:ext uri="{FF2B5EF4-FFF2-40B4-BE49-F238E27FC236}">
                <a16:creationId xmlns:a16="http://schemas.microsoft.com/office/drawing/2014/main" id="{C6B7BD3B-E382-43E5-9E78-BD2C56D28ED9}"/>
              </a:ext>
            </a:extLst>
          </p:cNvPr>
          <p:cNvGraphicFramePr>
            <a:graphicFrameLocks noGrp="1"/>
          </p:cNvGraphicFramePr>
          <p:nvPr>
            <p:ph idx="1"/>
            <p:extLst>
              <p:ext uri="{D42A27DB-BD31-4B8C-83A1-F6EECF244321}">
                <p14:modId xmlns:p14="http://schemas.microsoft.com/office/powerpoint/2010/main" val="83485671"/>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6820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16E7-DC69-4D8C-9F05-E5ED52C7A660}"/>
              </a:ext>
            </a:extLst>
          </p:cNvPr>
          <p:cNvSpPr>
            <a:spLocks noGrp="1"/>
          </p:cNvSpPr>
          <p:nvPr>
            <p:ph type="title"/>
          </p:nvPr>
        </p:nvSpPr>
        <p:spPr/>
        <p:txBody>
          <a:bodyPr/>
          <a:lstStyle/>
          <a:p>
            <a:r>
              <a:rPr lang="en-US" dirty="0"/>
              <a:t>Anticipated CIIC Value/Support</a:t>
            </a:r>
          </a:p>
        </p:txBody>
      </p:sp>
      <p:sp>
        <p:nvSpPr>
          <p:cNvPr id="3" name="Content Placeholder 2">
            <a:extLst>
              <a:ext uri="{FF2B5EF4-FFF2-40B4-BE49-F238E27FC236}">
                <a16:creationId xmlns:a16="http://schemas.microsoft.com/office/drawing/2014/main" id="{76CD6C46-6523-493F-89AC-6D1BA4B39E68}"/>
              </a:ext>
            </a:extLst>
          </p:cNvPr>
          <p:cNvSpPr>
            <a:spLocks noGrp="1"/>
          </p:cNvSpPr>
          <p:nvPr>
            <p:ph idx="1"/>
          </p:nvPr>
        </p:nvSpPr>
        <p:spPr>
          <a:xfrm>
            <a:off x="838200" y="2141537"/>
            <a:ext cx="3987800" cy="4351338"/>
          </a:xfrm>
        </p:spPr>
        <p:txBody>
          <a:bodyPr/>
          <a:lstStyle/>
          <a:p>
            <a:pPr marL="205740" indent="-228600">
              <a:buFont typeface="Arial" panose="020B0604020202020204" pitchFamily="34" charset="0"/>
              <a:buChar char="•"/>
            </a:pPr>
            <a:r>
              <a:rPr lang="en-US" sz="2800" dirty="0">
                <a:solidFill>
                  <a:schemeClr val="tx1"/>
                </a:solidFill>
              </a:rPr>
              <a:t>Value</a:t>
            </a:r>
          </a:p>
          <a:p>
            <a:pPr marL="441198" lvl="1" indent="-228600">
              <a:buFont typeface="Arial" panose="020B0604020202020204" pitchFamily="34" charset="0"/>
              <a:buChar char="•"/>
            </a:pPr>
            <a:r>
              <a:rPr lang="en-US" sz="2800" dirty="0">
                <a:solidFill>
                  <a:schemeClr val="tx1"/>
                </a:solidFill>
              </a:rPr>
              <a:t>Creation of clinical model for data elements to add to repository</a:t>
            </a:r>
          </a:p>
          <a:p>
            <a:pPr marL="441198" lvl="1" indent="-228600">
              <a:buFont typeface="Arial" panose="020B0604020202020204" pitchFamily="34" charset="0"/>
              <a:buChar char="•"/>
            </a:pPr>
            <a:r>
              <a:rPr lang="en-US" sz="2800" dirty="0">
                <a:solidFill>
                  <a:schemeClr val="tx1"/>
                </a:solidFill>
              </a:rPr>
              <a:t>Subject Matter Expertise</a:t>
            </a:r>
          </a:p>
          <a:p>
            <a:pPr lvl="1"/>
            <a:endParaRPr lang="en-US" dirty="0"/>
          </a:p>
          <a:p>
            <a:pPr lvl="1"/>
            <a:endParaRPr lang="en-US" dirty="0"/>
          </a:p>
        </p:txBody>
      </p:sp>
      <p:sp>
        <p:nvSpPr>
          <p:cNvPr id="4" name="Content Placeholder 2">
            <a:extLst>
              <a:ext uri="{FF2B5EF4-FFF2-40B4-BE49-F238E27FC236}">
                <a16:creationId xmlns:a16="http://schemas.microsoft.com/office/drawing/2014/main" id="{EFFFDF41-0C66-463C-A8F9-EF2CE57AAAE8}"/>
              </a:ext>
            </a:extLst>
          </p:cNvPr>
          <p:cNvSpPr txBox="1">
            <a:spLocks/>
          </p:cNvSpPr>
          <p:nvPr/>
        </p:nvSpPr>
        <p:spPr>
          <a:xfrm>
            <a:off x="7175500" y="2141537"/>
            <a:ext cx="398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US" dirty="0"/>
              <a:t>Support</a:t>
            </a:r>
          </a:p>
          <a:p>
            <a:pPr lvl="1">
              <a:buClr>
                <a:schemeClr val="accent2"/>
              </a:buClr>
            </a:pPr>
            <a:r>
              <a:rPr lang="en-US" dirty="0"/>
              <a:t>Modeling resources</a:t>
            </a:r>
          </a:p>
          <a:p>
            <a:pPr lvl="1">
              <a:buClr>
                <a:schemeClr val="accent2"/>
              </a:buClr>
            </a:pPr>
            <a:r>
              <a:rPr lang="en-US" dirty="0"/>
              <a:t>Subject Matter Expertise</a:t>
            </a:r>
          </a:p>
          <a:p>
            <a:pPr lvl="1">
              <a:buClr>
                <a:schemeClr val="accent2"/>
              </a:buClr>
            </a:pPr>
            <a:r>
              <a:rPr lang="en-US" dirty="0"/>
              <a:t>Identifying Funding Sources</a:t>
            </a:r>
          </a:p>
        </p:txBody>
      </p:sp>
    </p:spTree>
    <p:extLst>
      <p:ext uri="{BB962C8B-B14F-4D97-AF65-F5344CB8AC3E}">
        <p14:creationId xmlns:p14="http://schemas.microsoft.com/office/powerpoint/2010/main" val="3364711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7F833-68CF-4FA3-911C-306DAE3011CB}"/>
              </a:ext>
            </a:extLst>
          </p:cNvPr>
          <p:cNvSpPr>
            <a:spLocks noGrp="1"/>
          </p:cNvSpPr>
          <p:nvPr>
            <p:ph type="title"/>
          </p:nvPr>
        </p:nvSpPr>
        <p:spPr/>
        <p:txBody>
          <a:bodyPr/>
          <a:lstStyle/>
          <a:p>
            <a:r>
              <a:rPr lang="en-US" dirty="0"/>
              <a:t>Contributing Partners</a:t>
            </a:r>
          </a:p>
        </p:txBody>
      </p:sp>
      <p:sp>
        <p:nvSpPr>
          <p:cNvPr id="3" name="Content Placeholder 2">
            <a:extLst>
              <a:ext uri="{FF2B5EF4-FFF2-40B4-BE49-F238E27FC236}">
                <a16:creationId xmlns:a16="http://schemas.microsoft.com/office/drawing/2014/main" id="{48D0C6AE-C6C5-4E12-A317-EC2EF2E7D9CC}"/>
              </a:ext>
            </a:extLst>
          </p:cNvPr>
          <p:cNvSpPr>
            <a:spLocks noGrp="1"/>
          </p:cNvSpPr>
          <p:nvPr>
            <p:ph sz="half" idx="1"/>
          </p:nvPr>
        </p:nvSpPr>
        <p:spPr>
          <a:xfrm>
            <a:off x="1097279" y="1845734"/>
            <a:ext cx="10523913" cy="4023359"/>
          </a:xfrm>
        </p:spPr>
        <p:txBody>
          <a:bodyPr>
            <a:normAutofit fontScale="92500" lnSpcReduction="20000"/>
          </a:bodyPr>
          <a:lstStyle/>
          <a:p>
            <a:r>
              <a:rPr lang="en-US" dirty="0"/>
              <a:t>Dr. James Tcheng, MD, Duke Clinical Research Institute, </a:t>
            </a:r>
            <a:r>
              <a:rPr lang="en-US" dirty="0" err="1"/>
              <a:t>MDEpiNet</a:t>
            </a:r>
            <a:r>
              <a:rPr lang="en-US" dirty="0"/>
              <a:t>, American College of Cardiology National Cardiovascular Data Registries </a:t>
            </a:r>
          </a:p>
          <a:p>
            <a:r>
              <a:rPr lang="en-US" dirty="0"/>
              <a:t>Dr. Joseph P. </a:t>
            </a:r>
            <a:r>
              <a:rPr lang="en-US" dirty="0" err="1"/>
              <a:t>Drozda</a:t>
            </a:r>
            <a:r>
              <a:rPr lang="en-US" dirty="0"/>
              <a:t>, Jr., MD, Sisters of Mercy Health System</a:t>
            </a:r>
          </a:p>
          <a:p>
            <a:r>
              <a:rPr lang="en-US" dirty="0"/>
              <a:t>Dr. John R. Windle, MD, University of Nebraska Medical Center</a:t>
            </a:r>
          </a:p>
          <a:p>
            <a:r>
              <a:rPr lang="en-US" dirty="0"/>
              <a:t>Rebecca Wilgus, RN, MSN, Duke Clinical Research Institute</a:t>
            </a:r>
          </a:p>
          <a:p>
            <a:r>
              <a:rPr lang="en-US" dirty="0"/>
              <a:t>Dr. Julia Skapik, MD,  MPH, Cognitive Medical Systems, Inc.</a:t>
            </a:r>
          </a:p>
          <a:p>
            <a:r>
              <a:rPr lang="en-US" dirty="0"/>
              <a:t>Seth Blumenthal, MBA, PCPI/American Medical Association </a:t>
            </a:r>
          </a:p>
          <a:p>
            <a:r>
              <a:rPr lang="en-US" dirty="0"/>
              <a:t>Anita Walden, Health Level Seven International</a:t>
            </a:r>
          </a:p>
          <a:p>
            <a:r>
              <a:rPr lang="en-US" dirty="0"/>
              <a:t>Dr. Susan Matney, PhD, Intermountain Healthcare</a:t>
            </a:r>
          </a:p>
          <a:p>
            <a:r>
              <a:rPr lang="en-US" dirty="0"/>
              <a:t>Chrystal Price, NQRN/PCPI</a:t>
            </a:r>
          </a:p>
          <a:p>
            <a:r>
              <a:rPr lang="en-US" i="1" dirty="0"/>
              <a:t>And </a:t>
            </a:r>
            <a:r>
              <a:rPr lang="en-US" i="1"/>
              <a:t>many others…</a:t>
            </a:r>
            <a:endParaRPr lang="en-US" i="1" dirty="0"/>
          </a:p>
          <a:p>
            <a:endParaRPr lang="en-US" dirty="0"/>
          </a:p>
          <a:p>
            <a:endParaRPr lang="en-US" dirty="0"/>
          </a:p>
        </p:txBody>
      </p:sp>
    </p:spTree>
    <p:extLst>
      <p:ext uri="{BB962C8B-B14F-4D97-AF65-F5344CB8AC3E}">
        <p14:creationId xmlns:p14="http://schemas.microsoft.com/office/powerpoint/2010/main" val="55510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7F833-68CF-4FA3-911C-306DAE3011CB}"/>
              </a:ext>
            </a:extLst>
          </p:cNvPr>
          <p:cNvSpPr>
            <a:spLocks noGrp="1"/>
          </p:cNvSpPr>
          <p:nvPr>
            <p:ph type="title"/>
          </p:nvPr>
        </p:nvSpPr>
        <p:spPr/>
        <p:txBody>
          <a:bodyPr/>
          <a:lstStyle/>
          <a:p>
            <a:r>
              <a:rPr lang="en-US" dirty="0"/>
              <a:t>Contributing Registries</a:t>
            </a:r>
          </a:p>
        </p:txBody>
      </p:sp>
      <p:sp>
        <p:nvSpPr>
          <p:cNvPr id="3" name="Content Placeholder 2">
            <a:extLst>
              <a:ext uri="{FF2B5EF4-FFF2-40B4-BE49-F238E27FC236}">
                <a16:creationId xmlns:a16="http://schemas.microsoft.com/office/drawing/2014/main" id="{48D0C6AE-C6C5-4E12-A317-EC2EF2E7D9CC}"/>
              </a:ext>
            </a:extLst>
          </p:cNvPr>
          <p:cNvSpPr>
            <a:spLocks noGrp="1"/>
          </p:cNvSpPr>
          <p:nvPr>
            <p:ph sz="half" idx="1"/>
          </p:nvPr>
        </p:nvSpPr>
        <p:spPr/>
        <p:txBody>
          <a:bodyPr>
            <a:normAutofit fontScale="85000" lnSpcReduction="20000"/>
          </a:bodyPr>
          <a:lstStyle/>
          <a:p>
            <a:pPr lvl="0">
              <a:spcBef>
                <a:spcPts val="0"/>
              </a:spcBef>
              <a:spcAft>
                <a:spcPts val="0"/>
              </a:spcAft>
            </a:pPr>
            <a:r>
              <a:rPr lang="en-US" sz="2100" dirty="0"/>
              <a:t>American Academy of Ophthalmology</a:t>
            </a:r>
          </a:p>
          <a:p>
            <a:pPr lvl="0">
              <a:spcBef>
                <a:spcPts val="0"/>
              </a:spcBef>
              <a:spcAft>
                <a:spcPts val="0"/>
              </a:spcAft>
            </a:pPr>
            <a:r>
              <a:rPr lang="en-US" sz="2100" dirty="0"/>
              <a:t>American College of Cardiology NCDR</a:t>
            </a:r>
          </a:p>
          <a:p>
            <a:pPr lvl="0">
              <a:spcBef>
                <a:spcPts val="0"/>
              </a:spcBef>
              <a:spcAft>
                <a:spcPts val="0"/>
              </a:spcAft>
            </a:pPr>
            <a:r>
              <a:rPr lang="en-US" sz="2100" dirty="0"/>
              <a:t>American College of Gastroenterology</a:t>
            </a:r>
          </a:p>
          <a:p>
            <a:pPr lvl="0">
              <a:spcBef>
                <a:spcPts val="0"/>
              </a:spcBef>
              <a:spcAft>
                <a:spcPts val="0"/>
              </a:spcAft>
            </a:pPr>
            <a:r>
              <a:rPr lang="en-US" sz="2100" dirty="0"/>
              <a:t>American College of Obstetricians and Gynecologists</a:t>
            </a:r>
          </a:p>
          <a:p>
            <a:pPr lvl="0">
              <a:spcBef>
                <a:spcPts val="0"/>
              </a:spcBef>
              <a:spcAft>
                <a:spcPts val="0"/>
              </a:spcAft>
            </a:pPr>
            <a:r>
              <a:rPr lang="en-US" sz="2100" dirty="0"/>
              <a:t>American College of Radiology</a:t>
            </a:r>
          </a:p>
          <a:p>
            <a:pPr lvl="0">
              <a:spcBef>
                <a:spcPts val="0"/>
              </a:spcBef>
              <a:spcAft>
                <a:spcPts val="0"/>
              </a:spcAft>
            </a:pPr>
            <a:r>
              <a:rPr lang="en-US" sz="2100" dirty="0"/>
              <a:t>American Optometric Association</a:t>
            </a:r>
          </a:p>
          <a:p>
            <a:pPr lvl="0">
              <a:spcBef>
                <a:spcPts val="0"/>
              </a:spcBef>
              <a:spcAft>
                <a:spcPts val="0"/>
              </a:spcAft>
            </a:pPr>
            <a:r>
              <a:rPr lang="en-US" sz="2100" dirty="0"/>
              <a:t>American Orthopedic Association</a:t>
            </a:r>
          </a:p>
          <a:p>
            <a:pPr lvl="0">
              <a:spcBef>
                <a:spcPts val="0"/>
              </a:spcBef>
              <a:spcAft>
                <a:spcPts val="0"/>
              </a:spcAft>
            </a:pPr>
            <a:r>
              <a:rPr lang="en-US" sz="2100" dirty="0"/>
              <a:t>American Physical Therapy Association</a:t>
            </a:r>
          </a:p>
          <a:p>
            <a:pPr lvl="0">
              <a:spcBef>
                <a:spcPts val="0"/>
              </a:spcBef>
              <a:spcAft>
                <a:spcPts val="0"/>
              </a:spcAft>
            </a:pPr>
            <a:r>
              <a:rPr lang="en-US" sz="2100" dirty="0"/>
              <a:t>American Podiatric Medical Association</a:t>
            </a:r>
          </a:p>
          <a:p>
            <a:pPr lvl="0">
              <a:spcBef>
                <a:spcPts val="0"/>
              </a:spcBef>
              <a:spcAft>
                <a:spcPts val="0"/>
              </a:spcAft>
            </a:pPr>
            <a:r>
              <a:rPr lang="en-US" sz="2100" dirty="0"/>
              <a:t>American Society for Clinical Pathology</a:t>
            </a:r>
          </a:p>
          <a:p>
            <a:pPr lvl="0">
              <a:spcBef>
                <a:spcPts val="0"/>
              </a:spcBef>
              <a:spcAft>
                <a:spcPts val="0"/>
              </a:spcAft>
            </a:pPr>
            <a:r>
              <a:rPr lang="en-US" sz="2100" dirty="0"/>
              <a:t>American Society for Radiation Oncology</a:t>
            </a:r>
          </a:p>
          <a:p>
            <a:pPr lvl="0">
              <a:spcBef>
                <a:spcPts val="0"/>
              </a:spcBef>
              <a:spcAft>
                <a:spcPts val="0"/>
              </a:spcAft>
            </a:pPr>
            <a:r>
              <a:rPr lang="en-US" sz="2100" dirty="0"/>
              <a:t>American Society of Anesthesiologists</a:t>
            </a:r>
          </a:p>
          <a:p>
            <a:pPr lvl="0">
              <a:spcBef>
                <a:spcPts val="0"/>
              </a:spcBef>
              <a:spcAft>
                <a:spcPts val="0"/>
              </a:spcAft>
            </a:pPr>
            <a:r>
              <a:rPr lang="en-US" sz="2100" dirty="0"/>
              <a:t>American Society of Echocardiography</a:t>
            </a:r>
          </a:p>
          <a:p>
            <a:pPr lvl="0">
              <a:spcBef>
                <a:spcPts val="0"/>
              </a:spcBef>
              <a:spcAft>
                <a:spcPts val="0"/>
              </a:spcAft>
            </a:pPr>
            <a:r>
              <a:rPr lang="en-US" sz="2100" dirty="0"/>
              <a:t>American Society of Nuclear Cardiology</a:t>
            </a:r>
          </a:p>
          <a:p>
            <a:pPr lvl="0">
              <a:spcBef>
                <a:spcPts val="0"/>
              </a:spcBef>
              <a:spcAft>
                <a:spcPts val="0"/>
              </a:spcAft>
            </a:pPr>
            <a:r>
              <a:rPr lang="en-US" sz="2100" dirty="0"/>
              <a:t>American </a:t>
            </a:r>
            <a:r>
              <a:rPr lang="en-US" sz="2100" dirty="0" err="1"/>
              <a:t>Urogynecologic</a:t>
            </a:r>
            <a:r>
              <a:rPr lang="en-US" sz="2100" dirty="0"/>
              <a:t> Society</a:t>
            </a:r>
          </a:p>
          <a:p>
            <a:pPr lvl="0">
              <a:spcBef>
                <a:spcPts val="0"/>
              </a:spcBef>
              <a:spcAft>
                <a:spcPts val="0"/>
              </a:spcAft>
            </a:pPr>
            <a:r>
              <a:rPr lang="en-US" sz="2100" dirty="0"/>
              <a:t>American Urological Association</a:t>
            </a:r>
          </a:p>
          <a:p>
            <a:pPr lvl="0">
              <a:spcBef>
                <a:spcPts val="0"/>
              </a:spcBef>
              <a:spcAft>
                <a:spcPts val="0"/>
              </a:spcAft>
            </a:pPr>
            <a:r>
              <a:rPr lang="en-US" sz="2100" dirty="0"/>
              <a:t>Americas Hernia Society</a:t>
            </a:r>
          </a:p>
          <a:p>
            <a:pPr lvl="0">
              <a:spcBef>
                <a:spcPts val="0"/>
              </a:spcBef>
              <a:spcAft>
                <a:spcPts val="0"/>
              </a:spcAft>
            </a:pPr>
            <a:r>
              <a:rPr lang="en-US" sz="2100" dirty="0"/>
              <a:t>Arthritis Research Center Foundation</a:t>
            </a:r>
          </a:p>
          <a:p>
            <a:pPr>
              <a:lnSpc>
                <a:spcPct val="120000"/>
              </a:lnSpc>
              <a:spcBef>
                <a:spcPts val="0"/>
              </a:spcBef>
              <a:spcAft>
                <a:spcPts val="0"/>
              </a:spcAft>
            </a:pPr>
            <a:endParaRPr lang="en-US" dirty="0"/>
          </a:p>
        </p:txBody>
      </p:sp>
      <p:sp>
        <p:nvSpPr>
          <p:cNvPr id="4" name="Content Placeholder 3">
            <a:extLst>
              <a:ext uri="{FF2B5EF4-FFF2-40B4-BE49-F238E27FC236}">
                <a16:creationId xmlns:a16="http://schemas.microsoft.com/office/drawing/2014/main" id="{B798981C-536E-4F50-98E0-8FEE264290C6}"/>
              </a:ext>
            </a:extLst>
          </p:cNvPr>
          <p:cNvSpPr>
            <a:spLocks noGrp="1"/>
          </p:cNvSpPr>
          <p:nvPr>
            <p:ph sz="half" idx="2"/>
          </p:nvPr>
        </p:nvSpPr>
        <p:spPr>
          <a:xfrm>
            <a:off x="6217920" y="1845735"/>
            <a:ext cx="5745480" cy="4023360"/>
          </a:xfrm>
        </p:spPr>
        <p:txBody>
          <a:bodyPr>
            <a:normAutofit fontScale="85000" lnSpcReduction="20000"/>
          </a:bodyPr>
          <a:lstStyle/>
          <a:p>
            <a:pPr>
              <a:spcBef>
                <a:spcPts val="0"/>
              </a:spcBef>
              <a:spcAft>
                <a:spcPts val="0"/>
              </a:spcAft>
            </a:pPr>
            <a:r>
              <a:rPr lang="en-US" dirty="0"/>
              <a:t>Creaky Joints Patient Powered Research Network</a:t>
            </a:r>
          </a:p>
          <a:p>
            <a:pPr>
              <a:spcBef>
                <a:spcPts val="0"/>
              </a:spcBef>
              <a:spcAft>
                <a:spcPts val="0"/>
              </a:spcAft>
            </a:pPr>
            <a:r>
              <a:rPr lang="en-US" dirty="0"/>
              <a:t>Cystic Fibrosis Foundation</a:t>
            </a:r>
          </a:p>
          <a:p>
            <a:pPr>
              <a:spcBef>
                <a:spcPts val="0"/>
              </a:spcBef>
              <a:spcAft>
                <a:spcPts val="0"/>
              </a:spcAft>
            </a:pPr>
            <a:r>
              <a:rPr lang="en-US" dirty="0"/>
              <a:t>Michigan Surgical Quality Collaborative</a:t>
            </a:r>
          </a:p>
          <a:p>
            <a:pPr>
              <a:spcBef>
                <a:spcPts val="0"/>
              </a:spcBef>
              <a:spcAft>
                <a:spcPts val="0"/>
              </a:spcAft>
            </a:pPr>
            <a:r>
              <a:rPr lang="en-US" dirty="0"/>
              <a:t>National Osteoporosis Foundation</a:t>
            </a:r>
          </a:p>
          <a:p>
            <a:pPr>
              <a:spcBef>
                <a:spcPts val="0"/>
              </a:spcBef>
              <a:spcAft>
                <a:spcPts val="0"/>
              </a:spcAft>
            </a:pPr>
            <a:r>
              <a:rPr lang="en-US" dirty="0" err="1"/>
              <a:t>Neuropoint</a:t>
            </a:r>
            <a:endParaRPr lang="en-US" dirty="0"/>
          </a:p>
          <a:p>
            <a:pPr>
              <a:spcBef>
                <a:spcPts val="0"/>
              </a:spcBef>
              <a:spcAft>
                <a:spcPts val="0"/>
              </a:spcAft>
            </a:pPr>
            <a:r>
              <a:rPr lang="en-US" dirty="0"/>
              <a:t>North American Association of Central Cancer Registries</a:t>
            </a:r>
          </a:p>
          <a:p>
            <a:pPr>
              <a:spcBef>
                <a:spcPts val="0"/>
              </a:spcBef>
              <a:spcAft>
                <a:spcPts val="0"/>
              </a:spcAft>
            </a:pPr>
            <a:r>
              <a:rPr lang="en-US" dirty="0"/>
              <a:t>Outpatient Endovascular and Interventional Society</a:t>
            </a:r>
          </a:p>
          <a:p>
            <a:pPr>
              <a:spcBef>
                <a:spcPts val="0"/>
              </a:spcBef>
              <a:spcAft>
                <a:spcPts val="0"/>
              </a:spcAft>
            </a:pPr>
            <a:r>
              <a:rPr lang="en-US" dirty="0"/>
              <a:t>Plastic Surgery Registries Network (GRAFTS, TOPS)</a:t>
            </a:r>
          </a:p>
          <a:p>
            <a:pPr>
              <a:spcBef>
                <a:spcPts val="0"/>
              </a:spcBef>
              <a:spcAft>
                <a:spcPts val="0"/>
              </a:spcAft>
            </a:pPr>
            <a:r>
              <a:rPr lang="en-US" dirty="0"/>
              <a:t>Renal Physicians Association</a:t>
            </a:r>
          </a:p>
          <a:p>
            <a:pPr>
              <a:spcBef>
                <a:spcPts val="0"/>
              </a:spcBef>
              <a:spcAft>
                <a:spcPts val="0"/>
              </a:spcAft>
            </a:pPr>
            <a:r>
              <a:rPr lang="en-US" dirty="0"/>
              <a:t>Society for Vascular Surgery</a:t>
            </a:r>
          </a:p>
          <a:p>
            <a:pPr>
              <a:spcBef>
                <a:spcPts val="0"/>
              </a:spcBef>
              <a:spcAft>
                <a:spcPts val="0"/>
              </a:spcAft>
            </a:pPr>
            <a:r>
              <a:rPr lang="en-US" dirty="0"/>
              <a:t>Society of Interventional Radiology</a:t>
            </a:r>
          </a:p>
          <a:p>
            <a:pPr>
              <a:spcBef>
                <a:spcPts val="0"/>
              </a:spcBef>
              <a:spcAft>
                <a:spcPts val="0"/>
              </a:spcAft>
            </a:pPr>
            <a:r>
              <a:rPr lang="en-US" dirty="0"/>
              <a:t>Society of Thoracic Surgeons</a:t>
            </a:r>
          </a:p>
          <a:p>
            <a:pPr>
              <a:spcBef>
                <a:spcPts val="0"/>
              </a:spcBef>
              <a:spcAft>
                <a:spcPts val="0"/>
              </a:spcAft>
            </a:pPr>
            <a:r>
              <a:rPr lang="en-US" dirty="0"/>
              <a:t>University of Massachusetts Function &amp; Outcomes Research for Comparative Effectiveness in Total Joint Replacement</a:t>
            </a:r>
          </a:p>
          <a:p>
            <a:pPr>
              <a:spcBef>
                <a:spcPts val="0"/>
              </a:spcBef>
              <a:spcAft>
                <a:spcPts val="0"/>
              </a:spcAft>
            </a:pPr>
            <a:r>
              <a:rPr lang="en-US" dirty="0"/>
              <a:t>United Network for Organ Sharing</a:t>
            </a:r>
          </a:p>
          <a:p>
            <a:pPr>
              <a:spcBef>
                <a:spcPts val="0"/>
              </a:spcBef>
              <a:spcAft>
                <a:spcPts val="0"/>
              </a:spcAft>
            </a:pPr>
            <a:r>
              <a:rPr lang="en-US" dirty="0"/>
              <a:t>Venous Access: National Guideline and Registry Development (VANGUARD)</a:t>
            </a:r>
          </a:p>
          <a:p>
            <a:pPr>
              <a:spcBef>
                <a:spcPts val="0"/>
              </a:spcBef>
              <a:spcAft>
                <a:spcPts val="0"/>
              </a:spcAft>
            </a:pPr>
            <a:r>
              <a:rPr lang="en-US" dirty="0"/>
              <a:t>Vermont Oxford Network</a:t>
            </a:r>
          </a:p>
          <a:p>
            <a:pPr>
              <a:spcBef>
                <a:spcPts val="0"/>
              </a:spcBef>
              <a:spcAft>
                <a:spcPts val="0"/>
              </a:spcAft>
            </a:pPr>
            <a:r>
              <a:rPr lang="en-US" dirty="0"/>
              <a:t>Women's Health Initiative</a:t>
            </a:r>
          </a:p>
          <a:p>
            <a:endParaRPr lang="en-US" dirty="0"/>
          </a:p>
        </p:txBody>
      </p:sp>
    </p:spTree>
    <p:extLst>
      <p:ext uri="{BB962C8B-B14F-4D97-AF65-F5344CB8AC3E}">
        <p14:creationId xmlns:p14="http://schemas.microsoft.com/office/powerpoint/2010/main" val="326145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74C91-E4C6-44D0-9923-0AD4F01FC41F}"/>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id="{27DDD5BD-1BAB-4D82-B676-4245954A5241}"/>
              </a:ext>
            </a:extLst>
          </p:cNvPr>
          <p:cNvSpPr>
            <a:spLocks noGrp="1"/>
          </p:cNvSpPr>
          <p:nvPr>
            <p:ph idx="1"/>
          </p:nvPr>
        </p:nvSpPr>
        <p:spPr>
          <a:xfrm>
            <a:off x="1097280" y="1845734"/>
            <a:ext cx="4897120" cy="4023360"/>
          </a:xfrm>
        </p:spPr>
        <p:txBody>
          <a:bodyPr>
            <a:normAutofit lnSpcReduction="10000"/>
          </a:bodyPr>
          <a:lstStyle/>
          <a:p>
            <a:pPr>
              <a:buFont typeface="Wingdings" panose="05000000000000000000" pitchFamily="2" charset="2"/>
              <a:buChar char="§"/>
            </a:pPr>
            <a:r>
              <a:rPr lang="en-US" dirty="0"/>
              <a:t>Inconsistency in collection of basic data </a:t>
            </a:r>
          </a:p>
          <a:p>
            <a:pPr>
              <a:buFont typeface="Wingdings" panose="05000000000000000000" pitchFamily="2" charset="2"/>
              <a:buChar char="§"/>
            </a:pPr>
            <a:r>
              <a:rPr lang="en-US" dirty="0"/>
              <a:t>Current model of data collection is manual chart abstraction and data re-entry aka “Swivel Chair Interoperability”</a:t>
            </a:r>
          </a:p>
          <a:p>
            <a:pPr>
              <a:buFont typeface="Wingdings" panose="05000000000000000000" pitchFamily="2" charset="2"/>
              <a:buChar char="§"/>
            </a:pPr>
            <a:r>
              <a:rPr lang="en-US" dirty="0"/>
              <a:t>This process is labor, time, and resource intensive</a:t>
            </a:r>
          </a:p>
          <a:p>
            <a:pPr>
              <a:buFont typeface="Wingdings" panose="05000000000000000000" pitchFamily="2" charset="2"/>
              <a:buChar char="§"/>
            </a:pPr>
            <a:r>
              <a:rPr lang="en-US" dirty="0"/>
              <a:t>Needed data elements are not available in source clinical documentation systems </a:t>
            </a:r>
          </a:p>
          <a:p>
            <a:pPr>
              <a:buFont typeface="Wingdings" panose="05000000000000000000" pitchFamily="2" charset="2"/>
              <a:buChar char="§"/>
            </a:pPr>
            <a:r>
              <a:rPr lang="en-US" dirty="0"/>
              <a:t>There is variation in structure, format and meaning, even among the same clinical concepts across different sources</a:t>
            </a:r>
          </a:p>
          <a:p>
            <a:pPr>
              <a:buFont typeface="Wingdings" panose="05000000000000000000" pitchFamily="2" charset="2"/>
              <a:buChar char="§"/>
            </a:pPr>
            <a:r>
              <a:rPr lang="en-US" dirty="0"/>
              <a:t>Results in lower data quality </a:t>
            </a:r>
          </a:p>
          <a:p>
            <a:endParaRPr lang="en-US" dirty="0"/>
          </a:p>
          <a:p>
            <a:endParaRPr lang="en-US" dirty="0"/>
          </a:p>
        </p:txBody>
      </p:sp>
      <p:pic>
        <p:nvPicPr>
          <p:cNvPr id="7" name="Picture 6">
            <a:extLst>
              <a:ext uri="{FF2B5EF4-FFF2-40B4-BE49-F238E27FC236}">
                <a16:creationId xmlns:a16="http://schemas.microsoft.com/office/drawing/2014/main" id="{483EDF2A-5682-4702-A5E6-3FD9D8E18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140" y="2577684"/>
            <a:ext cx="4132580" cy="2479548"/>
          </a:xfrm>
          <a:prstGeom prst="rect">
            <a:avLst/>
          </a:prstGeom>
        </p:spPr>
      </p:pic>
    </p:spTree>
    <p:extLst>
      <p:ext uri="{BB962C8B-B14F-4D97-AF65-F5344CB8AC3E}">
        <p14:creationId xmlns:p14="http://schemas.microsoft.com/office/powerpoint/2010/main" val="3531264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C74C91-E4C6-44D0-9923-0AD4F01FC41F}"/>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Needs Addressed</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6C172CC8-79F3-41A5-ADDC-C3A21EA65BEF}"/>
              </a:ext>
            </a:extLst>
          </p:cNvPr>
          <p:cNvGraphicFramePr>
            <a:graphicFrameLocks noGrp="1"/>
          </p:cNvGraphicFramePr>
          <p:nvPr>
            <p:ph idx="1"/>
            <p:extLst>
              <p:ext uri="{D42A27DB-BD31-4B8C-83A1-F6EECF244321}">
                <p14:modId xmlns:p14="http://schemas.microsoft.com/office/powerpoint/2010/main" val="344749709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649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92BD-2203-47DE-A073-E3B3AA34B124}"/>
              </a:ext>
            </a:extLst>
          </p:cNvPr>
          <p:cNvSpPr>
            <a:spLocks noGrp="1"/>
          </p:cNvSpPr>
          <p:nvPr>
            <p:ph type="title"/>
          </p:nvPr>
        </p:nvSpPr>
        <p:spPr/>
        <p:txBody>
          <a:bodyPr/>
          <a:lstStyle/>
          <a:p>
            <a:r>
              <a:rPr lang="en-US" dirty="0"/>
              <a:t>Project Scope</a:t>
            </a:r>
          </a:p>
        </p:txBody>
      </p:sp>
      <p:sp>
        <p:nvSpPr>
          <p:cNvPr id="3" name="Content Placeholder 2">
            <a:extLst>
              <a:ext uri="{FF2B5EF4-FFF2-40B4-BE49-F238E27FC236}">
                <a16:creationId xmlns:a16="http://schemas.microsoft.com/office/drawing/2014/main" id="{CE1F8F22-D95E-461B-B93E-020E55B9F8A8}"/>
              </a:ext>
            </a:extLst>
          </p:cNvPr>
          <p:cNvSpPr>
            <a:spLocks noGrp="1"/>
          </p:cNvSpPr>
          <p:nvPr>
            <p:ph idx="1"/>
          </p:nvPr>
        </p:nvSpPr>
        <p:spPr/>
        <p:txBody>
          <a:bodyPr>
            <a:normAutofit/>
          </a:bodyPr>
          <a:lstStyle/>
          <a:p>
            <a:pPr>
              <a:buFont typeface="Arial" panose="020B0604020202020204" pitchFamily="34" charset="0"/>
              <a:buChar char="•"/>
            </a:pPr>
            <a:r>
              <a:rPr lang="en-US" sz="3200" dirty="0"/>
              <a:t>Through a consensus process, integrate 23 data elements from information collected from 38 registries to develop a list of CDEs and associated value sets to be systematically implemented across registries and other source data systems to promote semantic interoperability and improve data liquidity in United States Health Care</a:t>
            </a:r>
          </a:p>
          <a:p>
            <a:pPr marL="0" indent="0">
              <a:buNone/>
            </a:pPr>
            <a:endParaRPr lang="en-US" dirty="0"/>
          </a:p>
        </p:txBody>
      </p:sp>
    </p:spTree>
    <p:extLst>
      <p:ext uri="{BB962C8B-B14F-4D97-AF65-F5344CB8AC3E}">
        <p14:creationId xmlns:p14="http://schemas.microsoft.com/office/powerpoint/2010/main" val="822107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61768-C467-419D-B8E5-03927A164F5F}"/>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DD482DD7-2482-4D2A-99A1-8458DFF79DB6}"/>
              </a:ext>
            </a:extLst>
          </p:cNvPr>
          <p:cNvSpPr>
            <a:spLocks noGrp="1"/>
          </p:cNvSpPr>
          <p:nvPr>
            <p:ph idx="1"/>
          </p:nvPr>
        </p:nvSpPr>
        <p:spPr/>
        <p:txBody>
          <a:bodyPr>
            <a:normAutofit lnSpcReduction="10000"/>
          </a:bodyPr>
          <a:lstStyle/>
          <a:p>
            <a:pPr>
              <a:buFont typeface="Arial" panose="020B0604020202020204" pitchFamily="34" charset="0"/>
              <a:buChar char="•"/>
            </a:pPr>
            <a:r>
              <a:rPr lang="en-US" sz="2400" dirty="0"/>
              <a:t>Development of a set of CDEs relevant to </a:t>
            </a:r>
            <a:r>
              <a:rPr lang="en-US" sz="2400" dirty="0" err="1"/>
              <a:t>MDEpiNet</a:t>
            </a:r>
            <a:r>
              <a:rPr lang="en-US" sz="2400" dirty="0"/>
              <a:t> initiatives </a:t>
            </a:r>
          </a:p>
          <a:p>
            <a:pPr>
              <a:buFont typeface="Arial" panose="020B0604020202020204" pitchFamily="34" charset="0"/>
              <a:buChar char="•"/>
            </a:pPr>
            <a:r>
              <a:rPr lang="en-US" sz="2400" dirty="0"/>
              <a:t>Registry Implementation </a:t>
            </a:r>
          </a:p>
          <a:p>
            <a:pPr lvl="1">
              <a:buFont typeface="Arial" panose="020B0604020202020204" pitchFamily="34" charset="0"/>
              <a:buChar char="•"/>
            </a:pPr>
            <a:r>
              <a:rPr lang="en-US" sz="2000" dirty="0"/>
              <a:t>Initial participating registries (pilot)</a:t>
            </a:r>
          </a:p>
          <a:p>
            <a:pPr lvl="1">
              <a:buFont typeface="Arial" panose="020B0604020202020204" pitchFamily="34" charset="0"/>
              <a:buChar char="•"/>
            </a:pPr>
            <a:r>
              <a:rPr lang="en-US" sz="2000" dirty="0"/>
              <a:t>Widespread implementation </a:t>
            </a:r>
          </a:p>
          <a:p>
            <a:pPr>
              <a:buFont typeface="Arial" panose="020B0604020202020204" pitchFamily="34" charset="0"/>
              <a:buChar char="•"/>
            </a:pPr>
            <a:r>
              <a:rPr lang="en-US" sz="2400" dirty="0"/>
              <a:t>Adoption by other entities</a:t>
            </a:r>
          </a:p>
          <a:p>
            <a:pPr lvl="1">
              <a:buFont typeface="Arial" panose="020B0604020202020204" pitchFamily="34" charset="0"/>
              <a:buChar char="•"/>
            </a:pPr>
            <a:r>
              <a:rPr lang="en-US" sz="2000" dirty="0"/>
              <a:t>Change in USCDI common data element definitions and value sets</a:t>
            </a:r>
          </a:p>
          <a:p>
            <a:pPr>
              <a:buFont typeface="Arial" panose="020B0604020202020204" pitchFamily="34" charset="0"/>
              <a:buChar char="•"/>
            </a:pPr>
            <a:r>
              <a:rPr lang="en-US" sz="2400" dirty="0"/>
              <a:t>Burden Reduction</a:t>
            </a:r>
          </a:p>
          <a:p>
            <a:pPr lvl="1">
              <a:buFont typeface="Arial" panose="020B0604020202020204" pitchFamily="34" charset="0"/>
              <a:buChar char="•"/>
            </a:pPr>
            <a:r>
              <a:rPr lang="en-US" sz="2000" dirty="0"/>
              <a:t>Decrease in number of chart abstraction hours in comparison to previous chart abstraction hours</a:t>
            </a:r>
          </a:p>
          <a:p>
            <a:pPr>
              <a:buFont typeface="Arial" panose="020B0604020202020204" pitchFamily="34" charset="0"/>
              <a:buChar char="•"/>
            </a:pPr>
            <a:r>
              <a:rPr lang="en-US" sz="2400" dirty="0"/>
              <a:t>Improved Data Quality</a:t>
            </a:r>
          </a:p>
          <a:p>
            <a:pPr lvl="1"/>
            <a:endParaRPr lang="en-US" dirty="0"/>
          </a:p>
          <a:p>
            <a:endParaRPr lang="en-US" dirty="0"/>
          </a:p>
        </p:txBody>
      </p:sp>
    </p:spTree>
    <p:extLst>
      <p:ext uri="{BB962C8B-B14F-4D97-AF65-F5344CB8AC3E}">
        <p14:creationId xmlns:p14="http://schemas.microsoft.com/office/powerpoint/2010/main" val="150930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382CBC0-F475-4327-A7F8-CA84791493D7}"/>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Participating Groups</a:t>
            </a:r>
          </a:p>
        </p:txBody>
      </p:sp>
      <p:sp>
        <p:nvSpPr>
          <p:cNvPr id="13" name="Rectangle 12">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45DEB5B5-8E33-4AEA-BBB1-63492EF61363}"/>
              </a:ext>
            </a:extLst>
          </p:cNvPr>
          <p:cNvGraphicFramePr>
            <a:graphicFrameLocks noGrp="1"/>
          </p:cNvGraphicFramePr>
          <p:nvPr>
            <p:ph idx="1"/>
            <p:extLst>
              <p:ext uri="{D42A27DB-BD31-4B8C-83A1-F6EECF244321}">
                <p14:modId xmlns:p14="http://schemas.microsoft.com/office/powerpoint/2010/main" val="2485834659"/>
              </p:ext>
            </p:extLst>
          </p:nvPr>
        </p:nvGraphicFramePr>
        <p:xfrm>
          <a:off x="4695929" y="697636"/>
          <a:ext cx="6797676" cy="4343393"/>
        </p:xfrm>
        <a:graphic>
          <a:graphicData uri="http://schemas.openxmlformats.org/drawingml/2006/table">
            <a:tbl>
              <a:tblPr firstRow="1" firstCol="1" bandRow="1"/>
              <a:tblGrid>
                <a:gridCol w="3329322">
                  <a:extLst>
                    <a:ext uri="{9D8B030D-6E8A-4147-A177-3AD203B41FA5}">
                      <a16:colId xmlns:a16="http://schemas.microsoft.com/office/drawing/2014/main" val="519109084"/>
                    </a:ext>
                  </a:extLst>
                </a:gridCol>
                <a:gridCol w="3468354">
                  <a:extLst>
                    <a:ext uri="{9D8B030D-6E8A-4147-A177-3AD203B41FA5}">
                      <a16:colId xmlns:a16="http://schemas.microsoft.com/office/drawing/2014/main" val="3626800996"/>
                    </a:ext>
                  </a:extLst>
                </a:gridCol>
              </a:tblGrid>
              <a:tr h="949759">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HL7 Clinical Interoperability Council/Common Clinical Registry Framework</a:t>
                      </a:r>
                      <a:endParaRPr lang="en-US" sz="3000" b="0" i="0" u="none" strike="noStrike" dirty="0">
                        <a:effectLst/>
                        <a:latin typeface="Arial" panose="020B0604020202020204" pitchFamily="34" charset="0"/>
                      </a:endParaRPr>
                    </a:p>
                  </a:txBody>
                  <a:tcPr marL="114129" marR="114129" marT="158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Lead the registry CDEs portion of this project and update the DAM with the results</a:t>
                      </a:r>
                      <a:endParaRPr lang="en-US" sz="3000" b="0" i="0" u="none" strike="noStrike" dirty="0">
                        <a:effectLst/>
                        <a:latin typeface="Arial" panose="020B0604020202020204" pitchFamily="34" charset="0"/>
                      </a:endParaRPr>
                    </a:p>
                  </a:txBody>
                  <a:tcPr marL="114129" marR="114129" marT="158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5138824"/>
                  </a:ext>
                </a:extLst>
              </a:tr>
              <a:tr h="1248646">
                <a:tc>
                  <a:txBody>
                    <a:bodyPr/>
                    <a:lstStyle/>
                    <a:p>
                      <a:pPr marL="0" marR="0" algn="l" fontAlgn="t">
                        <a:lnSpc>
                          <a:spcPct val="107000"/>
                        </a:lnSpc>
                        <a:spcBef>
                          <a:spcPts val="0"/>
                        </a:spcBef>
                        <a:spcAft>
                          <a:spcPts val="0"/>
                        </a:spcAft>
                      </a:pPr>
                      <a:r>
                        <a:rPr lang="en-US" sz="1800" b="0" i="0" u="none" strike="noStrike" kern="1200" dirty="0">
                          <a:solidFill>
                            <a:schemeClr val="tx1"/>
                          </a:solidFill>
                          <a:effectLst/>
                          <a:latin typeface="Calibri" panose="020F0502020204030204" pitchFamily="34" charset="0"/>
                          <a:cs typeface="Times New Roman" panose="02020603050405020304" pitchFamily="18" charset="0"/>
                        </a:rPr>
                        <a:t>CIIC/HSPC</a:t>
                      </a:r>
                    </a:p>
                  </a:txBody>
                  <a:tcPr marL="114129" marR="114129" marT="158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800" b="0" i="0" u="none" strike="noStrike" kern="1200" dirty="0">
                          <a:solidFill>
                            <a:schemeClr val="tx1"/>
                          </a:solidFill>
                          <a:effectLst/>
                          <a:latin typeface="Calibri" panose="020F0502020204030204" pitchFamily="34" charset="0"/>
                          <a:ea typeface="+mn-ea"/>
                          <a:cs typeface="Times New Roman" panose="02020603050405020304" pitchFamily="18" charset="0"/>
                        </a:rPr>
                        <a:t>Sponsor the project and aid with securing project resources</a:t>
                      </a:r>
                    </a:p>
                  </a:txBody>
                  <a:tcPr marL="114129" marR="114129" marT="158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86877"/>
                  </a:ext>
                </a:extLst>
              </a:tr>
              <a:tr h="1248646">
                <a:tc>
                  <a:txBody>
                    <a:bodyPr/>
                    <a:lstStyle/>
                    <a:p>
                      <a:pPr marL="0" marR="0" algn="l" fontAlgn="t">
                        <a:lnSpc>
                          <a:spcPct val="107000"/>
                        </a:lnSpc>
                        <a:spcBef>
                          <a:spcPts val="0"/>
                        </a:spcBef>
                        <a:spcAft>
                          <a:spcPts val="0"/>
                        </a:spcAft>
                      </a:pPr>
                      <a:r>
                        <a:rPr lang="en-US" sz="1800" b="0" i="0" u="none" strike="noStrike">
                          <a:effectLst/>
                          <a:latin typeface="Calibri" panose="020F0502020204030204" pitchFamily="34" charset="0"/>
                          <a:ea typeface="Calibri" panose="020F0502020204030204" pitchFamily="34" charset="0"/>
                          <a:cs typeface="Times New Roman" panose="02020603050405020304" pitchFamily="18" charset="0"/>
                        </a:rPr>
                        <a:t>MDEpiNet</a:t>
                      </a:r>
                      <a:endParaRPr lang="en-US" sz="3000" b="0" i="0" u="none" strike="noStrike">
                        <a:effectLst/>
                        <a:latin typeface="Arial" panose="020B0604020202020204" pitchFamily="34" charset="0"/>
                      </a:endParaRPr>
                    </a:p>
                  </a:txBody>
                  <a:tcPr marL="114129" marR="114129" marT="158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Assist with developing CDEs, implement CDEs in </a:t>
                      </a:r>
                      <a:r>
                        <a:rPr lang="en-US" sz="1800" b="0" i="0" u="none" strike="noStrike" dirty="0" err="1">
                          <a:effectLst/>
                          <a:latin typeface="Calibri" panose="020F0502020204030204" pitchFamily="34" charset="0"/>
                          <a:ea typeface="Calibri" panose="020F0502020204030204" pitchFamily="34" charset="0"/>
                          <a:cs typeface="Times New Roman" panose="02020603050405020304" pitchFamily="18" charset="0"/>
                        </a:rPr>
                        <a:t>MDEpiNet</a:t>
                      </a: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registries and source data systems as a demonstration</a:t>
                      </a:r>
                      <a:endParaRPr lang="en-US" sz="3000" b="0" i="0" u="none" strike="noStrike" dirty="0">
                        <a:effectLst/>
                        <a:latin typeface="Arial" panose="020B0604020202020204" pitchFamily="34" charset="0"/>
                      </a:endParaRPr>
                    </a:p>
                  </a:txBody>
                  <a:tcPr marL="114129" marR="114129" marT="158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584679"/>
                  </a:ext>
                </a:extLst>
              </a:tr>
              <a:tr h="351986">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Provider organizations/Registries</a:t>
                      </a:r>
                      <a:endParaRPr lang="en-US" sz="3000" b="0" i="0" u="none" strike="noStrike" dirty="0">
                        <a:effectLst/>
                        <a:latin typeface="Arial" panose="020B0604020202020204" pitchFamily="34" charset="0"/>
                      </a:endParaRPr>
                    </a:p>
                  </a:txBody>
                  <a:tcPr marL="114129" marR="114129" marT="158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0" i="0" u="none" strike="noStrike" kern="1200" dirty="0">
                          <a:solidFill>
                            <a:schemeClr val="tx1"/>
                          </a:solidFill>
                          <a:effectLst/>
                          <a:latin typeface="Calibri" panose="020F0502020204030204" pitchFamily="34" charset="0"/>
                          <a:cs typeface="Times New Roman" panose="02020603050405020304" pitchFamily="18" charset="0"/>
                        </a:rPr>
                        <a:t>Provided data elements and initial guidance, vetted information throughout process</a:t>
                      </a:r>
                    </a:p>
                  </a:txBody>
                  <a:tcPr marL="114129" marR="114129" marT="158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286549"/>
                  </a:ext>
                </a:extLst>
              </a:tr>
            </a:tbl>
          </a:graphicData>
        </a:graphic>
      </p:graphicFrame>
    </p:spTree>
    <p:extLst>
      <p:ext uri="{BB962C8B-B14F-4D97-AF65-F5344CB8AC3E}">
        <p14:creationId xmlns:p14="http://schemas.microsoft.com/office/powerpoint/2010/main" val="105328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382CBC0-F475-4327-A7F8-CA84791493D7}"/>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Future </a:t>
            </a:r>
            <a:br>
              <a:rPr lang="en-US" sz="3600" dirty="0">
                <a:solidFill>
                  <a:srgbClr val="FFFFFF"/>
                </a:solidFill>
              </a:rPr>
            </a:br>
            <a:r>
              <a:rPr lang="en-US" sz="3600" dirty="0">
                <a:solidFill>
                  <a:srgbClr val="FFFFFF"/>
                </a:solidFill>
              </a:rPr>
              <a:t>Participating Groups</a:t>
            </a:r>
          </a:p>
        </p:txBody>
      </p:sp>
      <p:sp>
        <p:nvSpPr>
          <p:cNvPr id="13" name="Rectangle 12">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45DEB5B5-8E33-4AEA-BBB1-63492EF61363}"/>
              </a:ext>
            </a:extLst>
          </p:cNvPr>
          <p:cNvGraphicFramePr>
            <a:graphicFrameLocks noGrp="1"/>
          </p:cNvGraphicFramePr>
          <p:nvPr>
            <p:ph idx="1"/>
            <p:extLst>
              <p:ext uri="{D42A27DB-BD31-4B8C-83A1-F6EECF244321}">
                <p14:modId xmlns:p14="http://schemas.microsoft.com/office/powerpoint/2010/main" val="1628756454"/>
              </p:ext>
            </p:extLst>
          </p:nvPr>
        </p:nvGraphicFramePr>
        <p:xfrm>
          <a:off x="4749201" y="2470516"/>
          <a:ext cx="6797676" cy="2502363"/>
        </p:xfrm>
        <a:graphic>
          <a:graphicData uri="http://schemas.openxmlformats.org/drawingml/2006/table">
            <a:tbl>
              <a:tblPr firstRow="1" firstCol="1" bandRow="1"/>
              <a:tblGrid>
                <a:gridCol w="3329322">
                  <a:extLst>
                    <a:ext uri="{9D8B030D-6E8A-4147-A177-3AD203B41FA5}">
                      <a16:colId xmlns:a16="http://schemas.microsoft.com/office/drawing/2014/main" val="519109084"/>
                    </a:ext>
                  </a:extLst>
                </a:gridCol>
                <a:gridCol w="3468354">
                  <a:extLst>
                    <a:ext uri="{9D8B030D-6E8A-4147-A177-3AD203B41FA5}">
                      <a16:colId xmlns:a16="http://schemas.microsoft.com/office/drawing/2014/main" val="3626800996"/>
                    </a:ext>
                  </a:extLst>
                </a:gridCol>
              </a:tblGrid>
              <a:tr h="351986">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EHR Vendors</a:t>
                      </a:r>
                      <a:endParaRPr lang="en-US" sz="3000" b="0" i="0" u="none" strike="noStrike" dirty="0">
                        <a:effectLst/>
                        <a:latin typeface="Arial" panose="020B0604020202020204" pitchFamily="34" charset="0"/>
                      </a:endParaRPr>
                    </a:p>
                  </a:txBody>
                  <a:tcPr marL="114129" marR="114129" marT="158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800" b="0" i="0" u="none" strike="noStrike" kern="1200" dirty="0">
                          <a:solidFill>
                            <a:schemeClr val="tx1"/>
                          </a:solidFill>
                          <a:effectLst/>
                          <a:latin typeface="Calibri" panose="020F0502020204030204" pitchFamily="34" charset="0"/>
                          <a:cs typeface="Times New Roman" panose="02020603050405020304" pitchFamily="18" charset="0"/>
                        </a:rPr>
                        <a:t>Provide source implementation of data elements</a:t>
                      </a:r>
                    </a:p>
                  </a:txBody>
                  <a:tcPr marL="114129" marR="114129" marT="158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72898"/>
                  </a:ext>
                </a:extLst>
              </a:tr>
              <a:tr h="949759">
                <a:tc>
                  <a:txBody>
                    <a:bodyPr/>
                    <a:lstStyle/>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Office of the National Coordinator</a:t>
                      </a:r>
                      <a:endParaRPr lang="en-US" sz="3000" b="0" i="0" u="none" strike="noStrike" dirty="0">
                        <a:effectLst/>
                        <a:latin typeface="Arial" panose="020B0604020202020204" pitchFamily="34" charset="0"/>
                      </a:endParaRPr>
                    </a:p>
                  </a:txBody>
                  <a:tcPr marL="114129" marR="114129" marT="158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800" b="0" i="0" u="none" strike="noStrike" kern="1200" dirty="0">
                          <a:solidFill>
                            <a:schemeClr val="tx1"/>
                          </a:solidFill>
                          <a:effectLst/>
                          <a:latin typeface="Calibri" panose="020F0502020204030204" pitchFamily="34" charset="0"/>
                          <a:ea typeface="+mn-ea"/>
                          <a:cs typeface="Times New Roman" panose="02020603050405020304" pitchFamily="18" charset="0"/>
                        </a:rPr>
                        <a:t>Adoption of consensus based CDEs for USCDI</a:t>
                      </a:r>
                    </a:p>
                  </a:txBody>
                  <a:tcPr marL="114129" marR="114129" marT="158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797780"/>
                  </a:ext>
                </a:extLst>
              </a:tr>
              <a:tr h="949759">
                <a:tc>
                  <a:txBody>
                    <a:bodyPr/>
                    <a:lstStyle/>
                    <a:p>
                      <a:pPr marL="0" marR="0" algn="l" fontAlgn="t">
                        <a:lnSpc>
                          <a:spcPct val="107000"/>
                        </a:lnSpc>
                        <a:spcBef>
                          <a:spcPts val="0"/>
                        </a:spcBef>
                        <a:spcAft>
                          <a:spcPts val="0"/>
                        </a:spcAft>
                      </a:pPr>
                      <a:r>
                        <a:rPr lang="en-US" sz="1800" b="0" i="0" u="none" strike="noStrike" kern="1200" dirty="0">
                          <a:solidFill>
                            <a:schemeClr val="tx1"/>
                          </a:solidFill>
                          <a:effectLst/>
                          <a:latin typeface="Calibri" panose="020F0502020204030204" pitchFamily="34" charset="0"/>
                          <a:cs typeface="Times New Roman" panose="02020603050405020304" pitchFamily="18" charset="0"/>
                        </a:rPr>
                        <a:t>Pilot Registries</a:t>
                      </a:r>
                    </a:p>
                  </a:txBody>
                  <a:tcPr marL="114129" marR="114129" marT="158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800" b="0" i="0" u="none" strike="noStrike" kern="1200" dirty="0">
                          <a:solidFill>
                            <a:schemeClr val="tx1"/>
                          </a:solidFill>
                          <a:effectLst/>
                          <a:latin typeface="Calibri" panose="020F0502020204030204" pitchFamily="34" charset="0"/>
                          <a:ea typeface="+mn-ea"/>
                          <a:cs typeface="Times New Roman" panose="02020603050405020304" pitchFamily="18" charset="0"/>
                        </a:rPr>
                        <a:t>Provide proof of implementation, improved value, and feedback for process improvement</a:t>
                      </a:r>
                    </a:p>
                  </a:txBody>
                  <a:tcPr marL="114129" marR="114129" marT="158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164872"/>
                  </a:ext>
                </a:extLst>
              </a:tr>
            </a:tbl>
          </a:graphicData>
        </a:graphic>
      </p:graphicFrame>
    </p:spTree>
    <p:extLst>
      <p:ext uri="{BB962C8B-B14F-4D97-AF65-F5344CB8AC3E}">
        <p14:creationId xmlns:p14="http://schemas.microsoft.com/office/powerpoint/2010/main" val="319746549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CA3F843-7D4A-4D1C-9EF5-7B1372DB0A4D}">
  <we:reference id="wa104178141" version="3.10.0.152" store="en-US" storeType="OMEX"/>
  <we:alternateReferences>
    <we:reference id="wa104178141" version="3.10.0.152"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370</TotalTime>
  <Words>1057</Words>
  <Application>Microsoft Office PowerPoint</Application>
  <PresentationFormat>Widescreen</PresentationFormat>
  <Paragraphs>162</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Retrospect</vt:lpstr>
      <vt:lpstr>Registries on FHIR Project</vt:lpstr>
      <vt:lpstr>Contributing Partners</vt:lpstr>
      <vt:lpstr>Contributing Registries</vt:lpstr>
      <vt:lpstr>The Problem</vt:lpstr>
      <vt:lpstr>Needs Addressed</vt:lpstr>
      <vt:lpstr>Project Scope</vt:lpstr>
      <vt:lpstr>Goals</vt:lpstr>
      <vt:lpstr>Participating Groups</vt:lpstr>
      <vt:lpstr>Future  Participating Groups</vt:lpstr>
      <vt:lpstr>Timeline</vt:lpstr>
      <vt:lpstr>Current Status</vt:lpstr>
      <vt:lpstr>Challenges</vt:lpstr>
      <vt:lpstr>Process</vt:lpstr>
      <vt:lpstr>Anticipated CIIC Value/Support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Registries on FHIR</dc:title>
  <dc:creator>Chrystal Price</dc:creator>
  <cp:lastModifiedBy>Chrystal Price</cp:lastModifiedBy>
  <cp:revision>11</cp:revision>
  <dcterms:created xsi:type="dcterms:W3CDTF">2019-02-25T18:17:39Z</dcterms:created>
  <dcterms:modified xsi:type="dcterms:W3CDTF">2019-02-27T16:50:39Z</dcterms:modified>
</cp:coreProperties>
</file>