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5" r:id="rId3"/>
    <p:sldId id="276" r:id="rId4"/>
    <p:sldId id="277" r:id="rId5"/>
    <p:sldId id="278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8F885-E6AB-4485-A21B-2BD1F3197A47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32600-A2C3-47C2-9C75-5A3D9423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66EB3D-E68C-48EF-9C7E-77B29C20E8CE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</a:t>
            </a:r>
            <a:r>
              <a:rPr lang="en-US" dirty="0" smtClean="0"/>
              <a:t>6, </a:t>
            </a:r>
            <a:r>
              <a:rPr lang="en-US" dirty="0" smtClean="0"/>
              <a:t>2015</a:t>
            </a:r>
          </a:p>
          <a:p>
            <a:endParaRPr lang="en-US" dirty="0"/>
          </a:p>
          <a:p>
            <a:r>
              <a:rPr lang="en-US" dirty="0" smtClean="0"/>
              <a:t>Stanley M. Huff, MD</a:t>
            </a:r>
          </a:p>
          <a:p>
            <a:r>
              <a:rPr lang="en-US" dirty="0" smtClean="0"/>
              <a:t>Chief Medical Informatics officer</a:t>
            </a:r>
          </a:p>
          <a:p>
            <a:r>
              <a:rPr lang="en-US" dirty="0" smtClean="0"/>
              <a:t>Intermountain Healthcare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Meeting Planning and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Meeting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Hold meetings 3 times a year</a:t>
            </a:r>
          </a:p>
          <a:p>
            <a:r>
              <a:rPr lang="en-US" dirty="0" smtClean="0"/>
              <a:t>Still planning to have 3 day meetings</a:t>
            </a:r>
          </a:p>
          <a:p>
            <a:pPr lvl="1"/>
            <a:r>
              <a:rPr lang="en-US" dirty="0" smtClean="0"/>
              <a:t>Should we move to 2 day meetings?</a:t>
            </a:r>
          </a:p>
          <a:p>
            <a:r>
              <a:rPr lang="en-US" dirty="0" smtClean="0"/>
              <a:t>Continue the tradition of asking member organizations to host meetings (we are cheap!)</a:t>
            </a:r>
          </a:p>
          <a:p>
            <a:r>
              <a:rPr lang="en-US" dirty="0" smtClean="0"/>
              <a:t>Meeting agendas will transition to being driven more by committee work and less by organizational issues</a:t>
            </a:r>
          </a:p>
          <a:p>
            <a:r>
              <a:rPr lang="en-US" dirty="0" smtClean="0"/>
              <a:t>We will begin charging meeting fees to cover our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Meeting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May 27-29, Location TBD</a:t>
            </a:r>
          </a:p>
          <a:p>
            <a:pPr lvl="1"/>
            <a:r>
              <a:rPr lang="en-US" dirty="0" smtClean="0"/>
              <a:t>Conflicts with AMIA </a:t>
            </a:r>
            <a:r>
              <a:rPr lang="en-US" dirty="0" err="1" smtClean="0"/>
              <a:t>iHealth</a:t>
            </a:r>
            <a:r>
              <a:rPr lang="en-US" dirty="0" smtClean="0"/>
              <a:t> in Boston</a:t>
            </a:r>
          </a:p>
          <a:p>
            <a:pPr lvl="1"/>
            <a:r>
              <a:rPr lang="en-US" dirty="0" smtClean="0"/>
              <a:t>Memorial day vacations</a:t>
            </a:r>
          </a:p>
          <a:p>
            <a:pPr lvl="1"/>
            <a:r>
              <a:rPr lang="en-US" dirty="0" smtClean="0"/>
              <a:t>Health </a:t>
            </a:r>
            <a:r>
              <a:rPr lang="en-US" dirty="0" err="1" smtClean="0"/>
              <a:t>Datapalooza</a:t>
            </a:r>
            <a:r>
              <a:rPr lang="en-US" dirty="0" smtClean="0"/>
              <a:t> May 31-June 3 in DC</a:t>
            </a:r>
          </a:p>
          <a:p>
            <a:r>
              <a:rPr lang="en-US" dirty="0" smtClean="0"/>
              <a:t>Sept 28-30, Location TBD</a:t>
            </a:r>
          </a:p>
          <a:p>
            <a:pPr lvl="1"/>
            <a:r>
              <a:rPr lang="en-US" dirty="0" smtClean="0"/>
              <a:t>Government ad hoc meetings at the end of the budget year</a:t>
            </a:r>
          </a:p>
          <a:p>
            <a:pPr lvl="1"/>
            <a:r>
              <a:rPr lang="en-US" dirty="0" smtClean="0"/>
              <a:t>First part of Oct is hard because of the new budget year</a:t>
            </a:r>
          </a:p>
          <a:p>
            <a:pPr lvl="1"/>
            <a:r>
              <a:rPr lang="en-US" dirty="0" smtClean="0"/>
              <a:t>MedInfo August 21-22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Term Goals – before 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Administrative goals</a:t>
            </a:r>
          </a:p>
          <a:p>
            <a:pPr lvl="1"/>
            <a:r>
              <a:rPr lang="en-US" dirty="0" smtClean="0"/>
              <a:t>Enroll members (benefactors, associate, individual)</a:t>
            </a:r>
          </a:p>
          <a:p>
            <a:pPr lvl="2"/>
            <a:r>
              <a:rPr lang="en-US" dirty="0" smtClean="0"/>
              <a:t>Who do we want to focus on?  How many?</a:t>
            </a:r>
          </a:p>
          <a:p>
            <a:pPr lvl="1"/>
            <a:r>
              <a:rPr lang="en-US" dirty="0" smtClean="0"/>
              <a:t>Put permanent Board of Directors in place</a:t>
            </a:r>
          </a:p>
          <a:p>
            <a:pPr lvl="1"/>
            <a:r>
              <a:rPr lang="en-US" dirty="0" smtClean="0"/>
              <a:t>Determine HSPC staff that we need, and hire people</a:t>
            </a:r>
          </a:p>
          <a:p>
            <a:pPr lvl="1"/>
            <a:r>
              <a:rPr lang="en-US" dirty="0" smtClean="0"/>
              <a:t>Promote  use of  Confluence and web  tools</a:t>
            </a:r>
          </a:p>
          <a:p>
            <a:pPr lvl="2"/>
            <a:r>
              <a:rPr lang="en-US" dirty="0" smtClean="0"/>
              <a:t>Confluence</a:t>
            </a:r>
          </a:p>
          <a:p>
            <a:pPr lvl="2"/>
            <a:r>
              <a:rPr lang="en-US" dirty="0" smtClean="0"/>
              <a:t>Website</a:t>
            </a:r>
          </a:p>
          <a:p>
            <a:pPr lvl="2"/>
            <a:r>
              <a:rPr lang="en-US" dirty="0" smtClean="0"/>
              <a:t>Google Groups</a:t>
            </a:r>
          </a:p>
          <a:p>
            <a:pPr lvl="1"/>
            <a:r>
              <a:rPr lang="en-US" dirty="0" smtClean="0"/>
              <a:t>Continued development of web site, branding, logo, etc.</a:t>
            </a:r>
          </a:p>
          <a:p>
            <a:pPr lvl="2"/>
            <a:r>
              <a:rPr lang="en-US" dirty="0" smtClean="0"/>
              <a:t>Commitment, plans, strategies from organizations about their plans for HSPC</a:t>
            </a:r>
          </a:p>
          <a:p>
            <a:pPr lvl="2"/>
            <a:r>
              <a:rPr lang="en-US" dirty="0" smtClean="0"/>
              <a:t>Opportunity to make connections and relationships</a:t>
            </a:r>
          </a:p>
          <a:p>
            <a:pPr lvl="1"/>
            <a:r>
              <a:rPr lang="en-US" dirty="0" smtClean="0"/>
              <a:t>Wheat meetings and events does HSPC want to be at during the next year?</a:t>
            </a:r>
          </a:p>
          <a:p>
            <a:pPr lvl="1"/>
            <a:r>
              <a:rPr lang="en-US" dirty="0" smtClean="0"/>
              <a:t>Organize the technical committees</a:t>
            </a:r>
          </a:p>
          <a:p>
            <a:pPr lvl="1"/>
            <a:r>
              <a:rPr lang="en-US" dirty="0"/>
              <a:t>Work with HL7 to create a process for approving an “official” list of FHIR profiles</a:t>
            </a:r>
          </a:p>
          <a:p>
            <a:pPr lvl="1"/>
            <a:r>
              <a:rPr lang="en-US" dirty="0" smtClean="0"/>
              <a:t>Pursue financial and logistic support for HSPC from C4MI</a:t>
            </a:r>
          </a:p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Publish Beta Version  of technical specification</a:t>
            </a:r>
          </a:p>
          <a:p>
            <a:pPr lvl="2"/>
            <a:r>
              <a:rPr lang="en-US" dirty="0" smtClean="0"/>
              <a:t>Move to HL7 FHIR DSTU 2.0</a:t>
            </a:r>
          </a:p>
          <a:p>
            <a:pPr lvl="1"/>
            <a:r>
              <a:rPr lang="en-US" dirty="0" smtClean="0"/>
              <a:t>Create and make publicly available good, simple FHIR profiles</a:t>
            </a:r>
          </a:p>
          <a:p>
            <a:pPr lvl="1"/>
            <a:r>
              <a:rPr lang="en-US" dirty="0" smtClean="0"/>
              <a:t>Get HSPC compliant services and application in production use</a:t>
            </a:r>
          </a:p>
          <a:p>
            <a:pPr lvl="1"/>
            <a:r>
              <a:rPr lang="en-US" dirty="0" smtClean="0"/>
              <a:t>Establish a beta version of an “App Store”? – A plan?</a:t>
            </a:r>
          </a:p>
          <a:p>
            <a:pPr lvl="1"/>
            <a:r>
              <a:rPr lang="en-US" dirty="0" smtClean="0"/>
              <a:t>Prioritized list of services that folks need?</a:t>
            </a:r>
          </a:p>
          <a:p>
            <a:pPr lvl="1"/>
            <a:r>
              <a:rPr lang="en-US" dirty="0" smtClean="0"/>
              <a:t>Begin planning for compliance or certification testing?</a:t>
            </a:r>
          </a:p>
          <a:p>
            <a:pPr lvl="1"/>
            <a:r>
              <a:rPr lang="en-US" dirty="0" smtClean="0"/>
              <a:t>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plan to send an email to solicit comments on this meeting</a:t>
            </a:r>
          </a:p>
          <a:p>
            <a:r>
              <a:rPr lang="en-US" dirty="0" smtClean="0"/>
              <a:t>Specific questions</a:t>
            </a:r>
          </a:p>
          <a:p>
            <a:pPr lvl="1"/>
            <a:r>
              <a:rPr lang="en-US" dirty="0" smtClean="0"/>
              <a:t>Length of meetings – 3 days?</a:t>
            </a:r>
          </a:p>
          <a:p>
            <a:pPr lvl="1"/>
            <a:r>
              <a:rPr lang="en-US" dirty="0" smtClean="0"/>
              <a:t>Start time – 9:00 am?</a:t>
            </a:r>
          </a:p>
          <a:p>
            <a:r>
              <a:rPr lang="en-US" dirty="0" smtClean="0"/>
              <a:t>Other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2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2623</TotalTime>
  <Words>372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Meeting Planning and Next Steps</vt:lpstr>
      <vt:lpstr>General Meeting Strategy</vt:lpstr>
      <vt:lpstr>Proposed Meeting Dates</vt:lpstr>
      <vt:lpstr>Near Term Goals – before next meeting</vt:lpstr>
      <vt:lpstr>Meeting feedback</vt:lpstr>
      <vt:lpstr>Questions and Discussion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Services Platform: Goals and Vision</dc:title>
  <dc:creator>Stanley M. Huff</dc:creator>
  <cp:lastModifiedBy>Stanley M. Huff</cp:lastModifiedBy>
  <cp:revision>80</cp:revision>
  <dcterms:created xsi:type="dcterms:W3CDTF">2014-01-22T02:08:02Z</dcterms:created>
  <dcterms:modified xsi:type="dcterms:W3CDTF">2015-02-06T18:24:15Z</dcterms:modified>
</cp:coreProperties>
</file>