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437" r:id="rId2"/>
    <p:sldId id="433" r:id="rId3"/>
    <p:sldId id="434" r:id="rId4"/>
    <p:sldId id="435" r:id="rId5"/>
    <p:sldId id="436" r:id="rId6"/>
    <p:sldId id="432" r:id="rId7"/>
    <p:sldId id="438" r:id="rId8"/>
    <p:sldId id="43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8517C0B-64BB-4EE3-AF77-2D51824879E1}">
          <p14:sldIdLst>
            <p14:sldId id="437"/>
            <p14:sldId id="433"/>
            <p14:sldId id="434"/>
            <p14:sldId id="435"/>
            <p14:sldId id="436"/>
            <p14:sldId id="432"/>
            <p14:sldId id="438"/>
            <p14:sldId id="43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75B0"/>
    <a:srgbClr val="A3E2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280" autoAdjust="0"/>
  </p:normalViewPr>
  <p:slideViewPr>
    <p:cSldViewPr snapToGrid="0">
      <p:cViewPr varScale="1">
        <p:scale>
          <a:sx n="68" d="100"/>
          <a:sy n="68" d="100"/>
        </p:scale>
        <p:origin x="616"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1E192A-B2D2-4080-96F9-4D417AE1B0EB}" type="datetimeFigureOut">
              <a:rPr lang="en-US" smtClean="0"/>
              <a:t>8/1/2017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22AAC7-B677-478B-ACDC-D4525A2BFFFB}" type="slidenum">
              <a:rPr lang="en-US" smtClean="0"/>
              <a:t>‹#›</a:t>
            </a:fld>
            <a:endParaRPr lang="en-US"/>
          </a:p>
        </p:txBody>
      </p:sp>
    </p:spTree>
    <p:extLst>
      <p:ext uri="{BB962C8B-B14F-4D97-AF65-F5344CB8AC3E}">
        <p14:creationId xmlns:p14="http://schemas.microsoft.com/office/powerpoint/2010/main" val="4131681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22AAC7-B677-478B-ACDC-D4525A2BFFFB}" type="slidenum">
              <a:rPr lang="en-US" smtClean="0"/>
              <a:t>6</a:t>
            </a:fld>
            <a:endParaRPr lang="en-US"/>
          </a:p>
        </p:txBody>
      </p:sp>
    </p:spTree>
    <p:extLst>
      <p:ext uri="{BB962C8B-B14F-4D97-AF65-F5344CB8AC3E}">
        <p14:creationId xmlns:p14="http://schemas.microsoft.com/office/powerpoint/2010/main" val="3918927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 no images">
    <p:spTree>
      <p:nvGrpSpPr>
        <p:cNvPr id="1" name=""/>
        <p:cNvGrpSpPr/>
        <p:nvPr/>
      </p:nvGrpSpPr>
      <p:grpSpPr>
        <a:xfrm>
          <a:off x="0" y="0"/>
          <a:ext cx="0" cy="0"/>
          <a:chOff x="0" y="0"/>
          <a:chExt cx="0" cy="0"/>
        </a:xfrm>
      </p:grpSpPr>
      <p:pic>
        <p:nvPicPr>
          <p:cNvPr id="2" name="Picture 6"/>
          <p:cNvPicPr preferRelativeResize="0">
            <a:picLocks/>
          </p:cNvPicPr>
          <p:nvPr/>
        </p:nvPicPr>
        <p:blipFill rotWithShape="1">
          <a:blip r:embed="rId2">
            <a:extLst>
              <a:ext uri="{28A0092B-C50C-407E-A947-70E740481C1C}">
                <a14:useLocalDpi xmlns:a14="http://schemas.microsoft.com/office/drawing/2010/main" val="0"/>
              </a:ext>
            </a:extLst>
          </a:blip>
          <a:srcRect r="996" b="970"/>
          <a:stretch/>
        </p:blipFill>
        <p:spPr bwMode="auto">
          <a:xfrm>
            <a:off x="1" y="-4953"/>
            <a:ext cx="12192000"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13"/>
          <p:cNvSpPr>
            <a:spLocks noGrp="1"/>
          </p:cNvSpPr>
          <p:nvPr>
            <p:ph type="body" sz="quarter" idx="10" hasCustomPrompt="1"/>
          </p:nvPr>
        </p:nvSpPr>
        <p:spPr>
          <a:xfrm>
            <a:off x="414867" y="5300253"/>
            <a:ext cx="7397751" cy="417164"/>
          </a:xfrm>
          <a:prstGeom prst="rect">
            <a:avLst/>
          </a:prstGeom>
        </p:spPr>
        <p:txBody>
          <a:bodyPr/>
          <a:lstStyle>
            <a:lvl1pPr marL="0" indent="0">
              <a:buNone/>
              <a:defRPr sz="2200" baseline="0">
                <a:solidFill>
                  <a:schemeClr val="bg1"/>
                </a:solidFill>
                <a:latin typeface="Arial" pitchFamily="34" charset="0"/>
                <a:cs typeface="Arial" pitchFamily="34" charset="0"/>
              </a:defRPr>
            </a:lvl1pPr>
          </a:lstStyle>
          <a:p>
            <a:pPr lvl="0"/>
            <a:r>
              <a:rPr lang="en-US" dirty="0"/>
              <a:t>Presenter Name</a:t>
            </a:r>
          </a:p>
        </p:txBody>
      </p:sp>
      <p:sp>
        <p:nvSpPr>
          <p:cNvPr id="11" name="Text Placeholder 13"/>
          <p:cNvSpPr>
            <a:spLocks noGrp="1"/>
          </p:cNvSpPr>
          <p:nvPr>
            <p:ph type="body" sz="quarter" idx="12" hasCustomPrompt="1"/>
          </p:nvPr>
        </p:nvSpPr>
        <p:spPr>
          <a:xfrm>
            <a:off x="414867" y="5728919"/>
            <a:ext cx="7397751" cy="287257"/>
          </a:xfrm>
          <a:prstGeom prst="rect">
            <a:avLst/>
          </a:prstGeom>
        </p:spPr>
        <p:txBody>
          <a:bodyPr>
            <a:noAutofit/>
          </a:bodyPr>
          <a:lstStyle>
            <a:lvl1pPr marL="0" indent="0">
              <a:buNone/>
              <a:defRPr sz="1600" i="1" baseline="0">
                <a:solidFill>
                  <a:schemeClr val="bg1"/>
                </a:solidFill>
                <a:latin typeface="Arial" pitchFamily="34" charset="0"/>
                <a:cs typeface="Arial" pitchFamily="34" charset="0"/>
              </a:defRPr>
            </a:lvl1pPr>
          </a:lstStyle>
          <a:p>
            <a:pPr lvl="0"/>
            <a:r>
              <a:rPr lang="en-US" dirty="0"/>
              <a:t>Presenter Title</a:t>
            </a:r>
          </a:p>
        </p:txBody>
      </p:sp>
      <p:sp>
        <p:nvSpPr>
          <p:cNvPr id="9" name="Text Placeholder 13"/>
          <p:cNvSpPr>
            <a:spLocks noGrp="1"/>
          </p:cNvSpPr>
          <p:nvPr>
            <p:ph type="body" sz="quarter" idx="13" hasCustomPrompt="1"/>
          </p:nvPr>
        </p:nvSpPr>
        <p:spPr>
          <a:xfrm>
            <a:off x="414867" y="6359334"/>
            <a:ext cx="7397751" cy="287257"/>
          </a:xfrm>
          <a:prstGeom prst="rect">
            <a:avLst/>
          </a:prstGeom>
        </p:spPr>
        <p:txBody>
          <a:bodyPr>
            <a:normAutofit/>
          </a:bodyPr>
          <a:lstStyle>
            <a:lvl1pPr marL="0" indent="0">
              <a:buNone/>
              <a:defRPr sz="1400" i="0" baseline="0">
                <a:solidFill>
                  <a:schemeClr val="bg1"/>
                </a:solidFill>
                <a:latin typeface="Arial" pitchFamily="34" charset="0"/>
                <a:cs typeface="Arial" pitchFamily="34" charset="0"/>
              </a:defRPr>
            </a:lvl1pPr>
          </a:lstStyle>
          <a:p>
            <a:pPr lvl="0"/>
            <a:fld id="{B00CC99A-1AEC-4AAA-92D0-EFFF73746BF4}" type="datetime4">
              <a:rPr lang="en-US" smtClean="0"/>
              <a:t>September 9, 2016</a:t>
            </a:fld>
            <a:endParaRPr lang="en-US" dirty="0"/>
          </a:p>
        </p:txBody>
      </p:sp>
      <p:grpSp>
        <p:nvGrpSpPr>
          <p:cNvPr id="5" name="Group 4"/>
          <p:cNvGrpSpPr/>
          <p:nvPr/>
        </p:nvGrpSpPr>
        <p:grpSpPr>
          <a:xfrm>
            <a:off x="-5354" y="2250764"/>
            <a:ext cx="12197356" cy="2367666"/>
            <a:chOff x="-4016" y="2250764"/>
            <a:chExt cx="9148017" cy="2367666"/>
          </a:xfrm>
        </p:grpSpPr>
        <p:sp>
          <p:nvSpPr>
            <p:cNvPr id="3" name="Rectangle 7"/>
            <p:cNvSpPr>
              <a:spLocks/>
            </p:cNvSpPr>
            <p:nvPr/>
          </p:nvSpPr>
          <p:spPr bwMode="auto">
            <a:xfrm>
              <a:off x="1" y="2252755"/>
              <a:ext cx="9144000" cy="23656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3608" tIns="21804" rIns="43608" bIns="21804" anchor="ctr"/>
            <a:lstStyle/>
            <a:p>
              <a:pPr algn="ctr" defTabSz="215900"/>
              <a:endParaRPr lang="en-US" sz="1800" dirty="0">
                <a:solidFill>
                  <a:srgbClr val="FFFFFF"/>
                </a:solidFill>
                <a:latin typeface="Franklin Gothic Book" pitchFamily="34" charset="0"/>
              </a:endParaRP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15791" y="3143707"/>
              <a:ext cx="2420233" cy="594530"/>
            </a:xfrm>
            <a:prstGeom prst="rect">
              <a:avLst/>
            </a:prstGeom>
          </p:spPr>
        </p:pic>
        <p:sp>
          <p:nvSpPr>
            <p:cNvPr id="12" name="Parallelogram 11"/>
            <p:cNvSpPr/>
            <p:nvPr/>
          </p:nvSpPr>
          <p:spPr bwMode="auto">
            <a:xfrm>
              <a:off x="-4016" y="2250764"/>
              <a:ext cx="6291434" cy="2367666"/>
            </a:xfrm>
            <a:custGeom>
              <a:avLst/>
              <a:gdLst>
                <a:gd name="connsiteX0" fmla="*/ 0 w 7110584"/>
                <a:gd name="connsiteY0" fmla="*/ 2367666 h 2367666"/>
                <a:gd name="connsiteX1" fmla="*/ 775198 w 7110584"/>
                <a:gd name="connsiteY1" fmla="*/ 0 h 2367666"/>
                <a:gd name="connsiteX2" fmla="*/ 7110584 w 7110584"/>
                <a:gd name="connsiteY2" fmla="*/ 0 h 2367666"/>
                <a:gd name="connsiteX3" fmla="*/ 6335386 w 7110584"/>
                <a:gd name="connsiteY3" fmla="*/ 2367666 h 2367666"/>
                <a:gd name="connsiteX4" fmla="*/ 0 w 7110584"/>
                <a:gd name="connsiteY4" fmla="*/ 2367666 h 2367666"/>
                <a:gd name="connsiteX0" fmla="*/ 0 w 7110584"/>
                <a:gd name="connsiteY0" fmla="*/ 2367666 h 2367666"/>
                <a:gd name="connsiteX1" fmla="*/ 820442 w 7110584"/>
                <a:gd name="connsiteY1" fmla="*/ 0 h 2367666"/>
                <a:gd name="connsiteX2" fmla="*/ 7110584 w 7110584"/>
                <a:gd name="connsiteY2" fmla="*/ 0 h 2367666"/>
                <a:gd name="connsiteX3" fmla="*/ 6335386 w 7110584"/>
                <a:gd name="connsiteY3" fmla="*/ 2367666 h 2367666"/>
                <a:gd name="connsiteX4" fmla="*/ 0 w 7110584"/>
                <a:gd name="connsiteY4" fmla="*/ 2367666 h 2367666"/>
                <a:gd name="connsiteX0" fmla="*/ 0 w 6291434"/>
                <a:gd name="connsiteY0" fmla="*/ 2367666 h 2367666"/>
                <a:gd name="connsiteX1" fmla="*/ 1292 w 6291434"/>
                <a:gd name="connsiteY1" fmla="*/ 0 h 2367666"/>
                <a:gd name="connsiteX2" fmla="*/ 6291434 w 6291434"/>
                <a:gd name="connsiteY2" fmla="*/ 0 h 2367666"/>
                <a:gd name="connsiteX3" fmla="*/ 5516236 w 6291434"/>
                <a:gd name="connsiteY3" fmla="*/ 2367666 h 2367666"/>
                <a:gd name="connsiteX4" fmla="*/ 0 w 6291434"/>
                <a:gd name="connsiteY4" fmla="*/ 2367666 h 2367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91434" h="2367666">
                  <a:moveTo>
                    <a:pt x="0" y="2367666"/>
                  </a:moveTo>
                  <a:cubicBezTo>
                    <a:pt x="431" y="1578444"/>
                    <a:pt x="861" y="789222"/>
                    <a:pt x="1292" y="0"/>
                  </a:cubicBezTo>
                  <a:lnTo>
                    <a:pt x="6291434" y="0"/>
                  </a:lnTo>
                  <a:lnTo>
                    <a:pt x="5516236" y="2367666"/>
                  </a:lnTo>
                  <a:lnTo>
                    <a:pt x="0" y="2367666"/>
                  </a:ln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marR="0" indent="-366713" algn="ctr" defTabSz="976313" rtl="0" eaLnBrk="1" fontAlgn="base" latinLnBrk="0" hangingPunct="1">
                <a:lnSpc>
                  <a:spcPct val="100000"/>
                </a:lnSpc>
                <a:spcBef>
                  <a:spcPct val="20000"/>
                </a:spcBef>
                <a:spcAft>
                  <a:spcPct val="0"/>
                </a:spcAft>
                <a:buClrTx/>
                <a:buSzPct val="140000"/>
                <a:buFontTx/>
                <a:buNone/>
                <a:tabLst/>
              </a:pPr>
              <a:endParaRPr kumimoji="0" lang="en-US" sz="3600" b="1" i="0" u="none" strike="noStrike" cap="none" normalizeH="0" baseline="0">
                <a:ln>
                  <a:noFill/>
                </a:ln>
                <a:solidFill>
                  <a:schemeClr val="tx1"/>
                </a:solidFill>
                <a:effectLst/>
                <a:latin typeface="Arial" charset="0"/>
              </a:endParaRPr>
            </a:p>
          </p:txBody>
        </p:sp>
      </p:grpSp>
      <p:sp>
        <p:nvSpPr>
          <p:cNvPr id="4" name="Title 3"/>
          <p:cNvSpPr>
            <a:spLocks noGrp="1"/>
          </p:cNvSpPr>
          <p:nvPr>
            <p:ph type="title"/>
          </p:nvPr>
        </p:nvSpPr>
        <p:spPr>
          <a:xfrm>
            <a:off x="414868" y="2259017"/>
            <a:ext cx="6447705" cy="2370667"/>
          </a:xfrm>
          <a:prstGeom prst="rect">
            <a:avLst/>
          </a:prstGeom>
        </p:spPr>
        <p:txBody>
          <a:bodyPr/>
          <a:lstStyle>
            <a:lvl1pPr>
              <a:lnSpc>
                <a:spcPct val="90000"/>
              </a:lnSpc>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565505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wo imag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Picture Placeholder 5"/>
          <p:cNvSpPr>
            <a:spLocks noGrp="1"/>
          </p:cNvSpPr>
          <p:nvPr>
            <p:ph type="pic" sz="quarter" idx="12"/>
          </p:nvPr>
        </p:nvSpPr>
        <p:spPr>
          <a:xfrm>
            <a:off x="414867" y="1280160"/>
            <a:ext cx="5255683" cy="2332616"/>
          </a:xfrm>
        </p:spPr>
        <p:txBody>
          <a:bodyPr/>
          <a:lstStyle>
            <a:lvl1pPr marL="0" indent="0">
              <a:buNone/>
              <a:defRPr/>
            </a:lvl1pPr>
          </a:lstStyle>
          <a:p>
            <a:r>
              <a:rPr lang="en-US"/>
              <a:t>Click icon to add picture</a:t>
            </a:r>
            <a:endParaRPr lang="en-US" dirty="0"/>
          </a:p>
        </p:txBody>
      </p:sp>
      <p:sp>
        <p:nvSpPr>
          <p:cNvPr id="9" name="Content Placeholder 8"/>
          <p:cNvSpPr>
            <a:spLocks noGrp="1"/>
          </p:cNvSpPr>
          <p:nvPr>
            <p:ph sz="quarter" idx="14"/>
          </p:nvPr>
        </p:nvSpPr>
        <p:spPr>
          <a:xfrm>
            <a:off x="5965705" y="1279526"/>
            <a:ext cx="4979991" cy="4772025"/>
          </a:xfrm>
        </p:spPr>
        <p:txBody>
          <a:bodyPr/>
          <a:lstStyle>
            <a:lvl1pPr marL="320040" indent="-320040">
              <a:defRPr sz="2400"/>
            </a:lvl1pPr>
            <a:lvl2pPr>
              <a:defRPr sz="2200"/>
            </a:lvl2pPr>
            <a:lvl3pPr>
              <a:defRPr sz="2000"/>
            </a:lvl3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5"/>
          <p:cNvSpPr>
            <a:spLocks noGrp="1"/>
          </p:cNvSpPr>
          <p:nvPr>
            <p:ph type="pic" sz="quarter" idx="15"/>
          </p:nvPr>
        </p:nvSpPr>
        <p:spPr>
          <a:xfrm>
            <a:off x="414867" y="3718934"/>
            <a:ext cx="5255683" cy="233261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1496121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ation 2">
    <p:spTree>
      <p:nvGrpSpPr>
        <p:cNvPr id="1" name=""/>
        <p:cNvGrpSpPr/>
        <p:nvPr/>
      </p:nvGrpSpPr>
      <p:grpSpPr>
        <a:xfrm>
          <a:off x="0" y="0"/>
          <a:ext cx="0" cy="0"/>
          <a:chOff x="0" y="0"/>
          <a:chExt cx="0" cy="0"/>
        </a:xfrm>
      </p:grpSpPr>
      <p:pic>
        <p:nvPicPr>
          <p:cNvPr id="11" name="Picture 6"/>
          <p:cNvPicPr preferRelativeResize="0">
            <a:picLocks/>
          </p:cNvPicPr>
          <p:nvPr/>
        </p:nvPicPr>
        <p:blipFill rotWithShape="1">
          <a:blip r:embed="rId2">
            <a:extLst>
              <a:ext uri="{28A0092B-C50C-407E-A947-70E740481C1C}">
                <a14:useLocalDpi xmlns:a14="http://schemas.microsoft.com/office/drawing/2010/main" val="0"/>
              </a:ext>
            </a:extLst>
          </a:blip>
          <a:srcRect r="996" b="970"/>
          <a:stretch/>
        </p:blipFill>
        <p:spPr bwMode="auto">
          <a:xfrm>
            <a:off x="2" y="-4952"/>
            <a:ext cx="12196799"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9735892" y="2845967"/>
            <a:ext cx="1997829" cy="2041732"/>
          </a:xfrm>
          <a:prstGeom prst="rect">
            <a:avLst/>
          </a:prstGeom>
        </p:spPr>
        <p:txBody>
          <a:bodyPr/>
          <a:lstStyle/>
          <a:p>
            <a:pPr>
              <a:defRPr/>
            </a:pPr>
            <a:r>
              <a:rPr lang="en-US" sz="20000" b="0" cap="none" spc="0" dirty="0">
                <a:ln>
                  <a:noFill/>
                </a:ln>
                <a:solidFill>
                  <a:schemeClr val="accent1">
                    <a:lumMod val="40000"/>
                    <a:lumOff val="60000"/>
                  </a:schemeClr>
                </a:solidFill>
                <a:effectLst/>
                <a:latin typeface="+mn-lt"/>
                <a:ea typeface="ＭＳ Ｐゴシック" charset="0"/>
                <a:cs typeface="ＭＳ Ｐゴシック" charset="0"/>
              </a:rPr>
              <a:t>”</a:t>
            </a:r>
            <a:endParaRPr lang="en-US" sz="20000" b="0" cap="none" spc="0" dirty="0">
              <a:ln>
                <a:noFill/>
              </a:ln>
              <a:solidFill>
                <a:schemeClr val="accent1">
                  <a:lumMod val="40000"/>
                  <a:lumOff val="60000"/>
                </a:schemeClr>
              </a:solidFill>
              <a:effectLst/>
              <a:latin typeface="+mn-lt"/>
              <a:ea typeface="ＭＳ Ｐゴシック" charset="0"/>
              <a:cs typeface="Franklin Gothic Book"/>
            </a:endParaRPr>
          </a:p>
        </p:txBody>
      </p:sp>
      <p:sp>
        <p:nvSpPr>
          <p:cNvPr id="6" name="TextBox 5"/>
          <p:cNvSpPr txBox="1"/>
          <p:nvPr/>
        </p:nvSpPr>
        <p:spPr>
          <a:xfrm>
            <a:off x="1113433" y="947415"/>
            <a:ext cx="1964267" cy="2142907"/>
          </a:xfrm>
          <a:prstGeom prst="rect">
            <a:avLst/>
          </a:prstGeom>
          <a:ln>
            <a:noFill/>
          </a:ln>
          <a:effectLst/>
        </p:spPr>
        <p:txBody>
          <a:bodyPr/>
          <a:lstStyle/>
          <a:p>
            <a:pPr>
              <a:defRPr/>
            </a:pPr>
            <a:r>
              <a:rPr lang="en-US" sz="20000" b="0" cap="none" spc="0" dirty="0">
                <a:ln>
                  <a:noFill/>
                </a:ln>
                <a:solidFill>
                  <a:schemeClr val="accent1">
                    <a:lumMod val="40000"/>
                    <a:lumOff val="60000"/>
                  </a:schemeClr>
                </a:solidFill>
                <a:effectLst/>
                <a:latin typeface="+mn-lt"/>
                <a:ea typeface="ＭＳ Ｐゴシック" charset="0"/>
                <a:cs typeface="ＭＳ Ｐゴシック" charset="0"/>
              </a:rPr>
              <a:t>“</a:t>
            </a:r>
            <a:endParaRPr lang="en-US" sz="20000" b="0" cap="none" spc="0" dirty="0">
              <a:ln>
                <a:noFill/>
              </a:ln>
              <a:solidFill>
                <a:schemeClr val="accent1">
                  <a:lumMod val="40000"/>
                  <a:lumOff val="60000"/>
                </a:schemeClr>
              </a:solidFill>
              <a:effectLst/>
              <a:latin typeface="+mn-lt"/>
              <a:ea typeface="ＭＳ Ｐゴシック" charset="0"/>
              <a:cs typeface="Franklin Gothic Book"/>
            </a:endParaRPr>
          </a:p>
        </p:txBody>
      </p:sp>
      <p:sp>
        <p:nvSpPr>
          <p:cNvPr id="7" name="Text Placeholder 8" title="A quotation can be used in this area"/>
          <p:cNvSpPr>
            <a:spLocks noGrp="1"/>
          </p:cNvSpPr>
          <p:nvPr>
            <p:ph type="body" sz="quarter" idx="10" hasCustomPrompt="1"/>
          </p:nvPr>
        </p:nvSpPr>
        <p:spPr>
          <a:xfrm>
            <a:off x="2338915" y="1969705"/>
            <a:ext cx="7514167" cy="1871662"/>
          </a:xfrm>
          <a:prstGeom prst="rect">
            <a:avLst/>
          </a:prstGeom>
        </p:spPr>
        <p:txBody>
          <a:bodyPr anchor="ctr">
            <a:normAutofit/>
          </a:bodyPr>
          <a:lstStyle>
            <a:lvl1pPr marL="0" indent="0" algn="ctr">
              <a:buNone/>
              <a:defRPr sz="2800" baseline="0">
                <a:solidFill>
                  <a:schemeClr val="bg1"/>
                </a:solidFill>
              </a:defRPr>
            </a:lvl1pPr>
          </a:lstStyle>
          <a:p>
            <a:pPr lvl="0"/>
            <a:r>
              <a:rPr lang="en-US" dirty="0"/>
              <a:t>Put your quote in here</a:t>
            </a:r>
          </a:p>
        </p:txBody>
      </p:sp>
      <p:sp>
        <p:nvSpPr>
          <p:cNvPr id="8" name="Text Placeholder 10"/>
          <p:cNvSpPr>
            <a:spLocks noGrp="1"/>
          </p:cNvSpPr>
          <p:nvPr>
            <p:ph type="body" sz="quarter" idx="11" hasCustomPrompt="1"/>
          </p:nvPr>
        </p:nvSpPr>
        <p:spPr>
          <a:xfrm>
            <a:off x="5160825" y="4419881"/>
            <a:ext cx="4692257" cy="297748"/>
          </a:xfrm>
          <a:prstGeom prst="rect">
            <a:avLst/>
          </a:prstGeom>
        </p:spPr>
        <p:txBody>
          <a:bodyPr>
            <a:noAutofit/>
          </a:bodyPr>
          <a:lstStyle>
            <a:lvl1pPr marL="0" indent="0" algn="r">
              <a:buNone/>
              <a:defRPr sz="2000" i="1">
                <a:solidFill>
                  <a:schemeClr val="bg1"/>
                </a:solidFill>
                <a:latin typeface="Arial" pitchFamily="34" charset="0"/>
                <a:cs typeface="Arial" pitchFamily="34" charset="0"/>
              </a:defRPr>
            </a:lvl1pPr>
          </a:lstStyle>
          <a:p>
            <a:pPr lvl="0"/>
            <a:r>
              <a:rPr lang="en-US" dirty="0"/>
              <a:t>Name here</a:t>
            </a:r>
          </a:p>
        </p:txBody>
      </p:sp>
      <p:sp>
        <p:nvSpPr>
          <p:cNvPr id="9" name="Text Placeholder 10"/>
          <p:cNvSpPr>
            <a:spLocks noGrp="1"/>
          </p:cNvSpPr>
          <p:nvPr>
            <p:ph type="body" sz="quarter" idx="12" hasCustomPrompt="1"/>
          </p:nvPr>
        </p:nvSpPr>
        <p:spPr>
          <a:xfrm>
            <a:off x="5170185" y="5080517"/>
            <a:ext cx="4692257" cy="297748"/>
          </a:xfrm>
          <a:prstGeom prst="rect">
            <a:avLst/>
          </a:prstGeom>
        </p:spPr>
        <p:txBody>
          <a:bodyPr anchor="ctr">
            <a:noAutofit/>
          </a:bodyPr>
          <a:lstStyle>
            <a:lvl1pPr marL="0" indent="0" algn="r">
              <a:buNone/>
              <a:defRPr lang="en-US" sz="140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a:t>Organization here</a:t>
            </a:r>
          </a:p>
        </p:txBody>
      </p:sp>
      <p:sp>
        <p:nvSpPr>
          <p:cNvPr id="10" name="Text Placeholder 10"/>
          <p:cNvSpPr>
            <a:spLocks noGrp="1"/>
          </p:cNvSpPr>
          <p:nvPr>
            <p:ph type="body" sz="quarter" idx="13" hasCustomPrompt="1"/>
          </p:nvPr>
        </p:nvSpPr>
        <p:spPr>
          <a:xfrm>
            <a:off x="5164429" y="4774552"/>
            <a:ext cx="4692257" cy="297748"/>
          </a:xfrm>
          <a:prstGeom prst="rect">
            <a:avLst/>
          </a:prstGeom>
        </p:spPr>
        <p:txBody>
          <a:bodyPr anchor="ctr">
            <a:noAutofit/>
          </a:bodyPr>
          <a:lstStyle>
            <a:lvl1pPr marL="0" indent="0" algn="r">
              <a:buNone/>
              <a:defRPr lang="en-US" sz="140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a:t>Title here</a:t>
            </a:r>
          </a:p>
        </p:txBody>
      </p:sp>
      <p:sp>
        <p:nvSpPr>
          <p:cNvPr id="12" name="TextBox 11"/>
          <p:cNvSpPr txBox="1"/>
          <p:nvPr/>
        </p:nvSpPr>
        <p:spPr>
          <a:xfrm>
            <a:off x="11534454" y="6426953"/>
            <a:ext cx="561653" cy="276999"/>
          </a:xfrm>
          <a:prstGeom prst="rect">
            <a:avLst/>
          </a:prstGeom>
          <a:noFill/>
        </p:spPr>
        <p:txBody>
          <a:bodyPr wrap="square" rtlCol="0">
            <a:spAutoFit/>
          </a:bodyPr>
          <a:lstStyle/>
          <a:p>
            <a:fld id="{F881FCEE-8B8D-471D-B2CD-8B20A04D8A95}" type="slidenum">
              <a:rPr lang="en-US" sz="1200" smtClean="0">
                <a:solidFill>
                  <a:schemeClr val="accent1">
                    <a:lumMod val="40000"/>
                    <a:lumOff val="60000"/>
                  </a:schemeClr>
                </a:solidFill>
              </a:rPr>
              <a:t>‹#›</a:t>
            </a:fld>
            <a:endParaRPr lang="en-US" sz="1200" dirty="0">
              <a:solidFill>
                <a:schemeClr val="accent1">
                  <a:lumMod val="40000"/>
                  <a:lumOff val="60000"/>
                </a:schemeClr>
              </a:solidFill>
            </a:endParaRPr>
          </a:p>
        </p:txBody>
      </p:sp>
      <p:sp>
        <p:nvSpPr>
          <p:cNvPr id="13" name="TextBox 12"/>
          <p:cNvSpPr txBox="1"/>
          <p:nvPr/>
        </p:nvSpPr>
        <p:spPr>
          <a:xfrm>
            <a:off x="41097" y="6575461"/>
            <a:ext cx="11972819" cy="276999"/>
          </a:xfrm>
          <a:prstGeom prst="rect">
            <a:avLst/>
          </a:prstGeom>
          <a:noFill/>
        </p:spPr>
        <p:txBody>
          <a:bodyPr wrap="square" rtlCol="0">
            <a:spAutoFit/>
          </a:bodyPr>
          <a:lstStyle/>
          <a:p>
            <a:pPr algn="l"/>
            <a:r>
              <a:rPr lang="en-US" sz="600" b="0" dirty="0">
                <a:solidFill>
                  <a:schemeClr val="accent1">
                    <a:lumMod val="40000"/>
                    <a:lumOff val="60000"/>
                  </a:schemeClr>
                </a:solidFill>
              </a:rPr>
              <a:t>BRNDEXP 2.1 0714     © 2014 Cerner Corporation.  All rights reserved.  </a:t>
            </a:r>
          </a:p>
          <a:p>
            <a:pPr algn="l"/>
            <a:r>
              <a:rPr lang="en-US" sz="600" b="0" dirty="0">
                <a:solidFill>
                  <a:schemeClr val="accent1">
                    <a:lumMod val="40000"/>
                    <a:lumOff val="60000"/>
                  </a:schemeClr>
                </a:solidFill>
              </a:rPr>
              <a:t>This document contains Cerner confidential and/or proprietary information belonging to Cerner Corporation and/or its related affiliates which may not be reproduced or transmitted in any form or by any means without the express written consent of Cerner</a:t>
            </a:r>
          </a:p>
        </p:txBody>
      </p:sp>
    </p:spTree>
    <p:extLst>
      <p:ext uri="{BB962C8B-B14F-4D97-AF65-F5344CB8AC3E}">
        <p14:creationId xmlns:p14="http://schemas.microsoft.com/office/powerpoint/2010/main" val="2740031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ation 3">
    <p:spTree>
      <p:nvGrpSpPr>
        <p:cNvPr id="1" name=""/>
        <p:cNvGrpSpPr/>
        <p:nvPr/>
      </p:nvGrpSpPr>
      <p:grpSpPr>
        <a:xfrm>
          <a:off x="0" y="0"/>
          <a:ext cx="0" cy="0"/>
          <a:chOff x="0" y="0"/>
          <a:chExt cx="0" cy="0"/>
        </a:xfrm>
      </p:grpSpPr>
      <p:pic>
        <p:nvPicPr>
          <p:cNvPr id="11" name="Picture 6"/>
          <p:cNvPicPr preferRelativeResize="0">
            <a:picLocks/>
          </p:cNvPicPr>
          <p:nvPr/>
        </p:nvPicPr>
        <p:blipFill rotWithShape="1">
          <a:blip r:embed="rId2">
            <a:extLst>
              <a:ext uri="{28A0092B-C50C-407E-A947-70E740481C1C}">
                <a14:useLocalDpi xmlns:a14="http://schemas.microsoft.com/office/drawing/2010/main" val="0"/>
              </a:ext>
            </a:extLst>
          </a:blip>
          <a:srcRect r="996" b="970"/>
          <a:stretch/>
        </p:blipFill>
        <p:spPr bwMode="auto">
          <a:xfrm>
            <a:off x="1" y="-4952"/>
            <a:ext cx="12192000"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18"/>
          <p:cNvSpPr txBox="1"/>
          <p:nvPr/>
        </p:nvSpPr>
        <p:spPr>
          <a:xfrm>
            <a:off x="9735892" y="2845967"/>
            <a:ext cx="1997829" cy="2041732"/>
          </a:xfrm>
          <a:prstGeom prst="rect">
            <a:avLst/>
          </a:prstGeom>
        </p:spPr>
        <p:txBody>
          <a:bodyPr/>
          <a:lstStyle/>
          <a:p>
            <a:pPr>
              <a:defRPr/>
            </a:pPr>
            <a:r>
              <a:rPr lang="en-US" sz="20000" b="0" cap="none" spc="0" dirty="0">
                <a:ln>
                  <a:noFill/>
                </a:ln>
                <a:solidFill>
                  <a:schemeClr val="accent2">
                    <a:lumMod val="40000"/>
                    <a:lumOff val="60000"/>
                  </a:schemeClr>
                </a:solidFill>
                <a:effectLst/>
                <a:latin typeface="+mn-lt"/>
                <a:ea typeface="ＭＳ Ｐゴシック" charset="0"/>
                <a:cs typeface="ＭＳ Ｐゴシック" charset="0"/>
              </a:rPr>
              <a:t>”</a:t>
            </a:r>
            <a:endParaRPr lang="en-US" sz="20000" b="0" cap="none" spc="0" dirty="0">
              <a:ln>
                <a:noFill/>
              </a:ln>
              <a:solidFill>
                <a:schemeClr val="accent2">
                  <a:lumMod val="40000"/>
                  <a:lumOff val="60000"/>
                </a:schemeClr>
              </a:solidFill>
              <a:effectLst/>
              <a:latin typeface="+mn-lt"/>
              <a:ea typeface="ＭＳ Ｐゴシック" charset="0"/>
              <a:cs typeface="Franklin Gothic Book"/>
            </a:endParaRPr>
          </a:p>
        </p:txBody>
      </p:sp>
      <p:sp>
        <p:nvSpPr>
          <p:cNvPr id="20" name="TextBox 19"/>
          <p:cNvSpPr txBox="1"/>
          <p:nvPr/>
        </p:nvSpPr>
        <p:spPr>
          <a:xfrm>
            <a:off x="1113433" y="947415"/>
            <a:ext cx="1964267" cy="2142907"/>
          </a:xfrm>
          <a:prstGeom prst="rect">
            <a:avLst/>
          </a:prstGeom>
          <a:ln>
            <a:noFill/>
          </a:ln>
          <a:effectLst/>
        </p:spPr>
        <p:txBody>
          <a:bodyPr/>
          <a:lstStyle/>
          <a:p>
            <a:pPr>
              <a:defRPr/>
            </a:pPr>
            <a:r>
              <a:rPr lang="en-US" sz="20000" b="0" cap="none" spc="0" dirty="0">
                <a:ln>
                  <a:noFill/>
                </a:ln>
                <a:solidFill>
                  <a:schemeClr val="accent2">
                    <a:lumMod val="40000"/>
                    <a:lumOff val="60000"/>
                  </a:schemeClr>
                </a:solidFill>
                <a:effectLst/>
                <a:latin typeface="+mn-lt"/>
                <a:ea typeface="ＭＳ Ｐゴシック" charset="0"/>
                <a:cs typeface="ＭＳ Ｐゴシック" charset="0"/>
              </a:rPr>
              <a:t>“</a:t>
            </a:r>
            <a:endParaRPr lang="en-US" sz="20000" b="0" cap="none" spc="0" dirty="0">
              <a:ln>
                <a:noFill/>
              </a:ln>
              <a:solidFill>
                <a:schemeClr val="accent2">
                  <a:lumMod val="40000"/>
                  <a:lumOff val="60000"/>
                </a:schemeClr>
              </a:solidFill>
              <a:effectLst/>
              <a:latin typeface="+mn-lt"/>
              <a:ea typeface="ＭＳ Ｐゴシック" charset="0"/>
              <a:cs typeface="Franklin Gothic Book"/>
            </a:endParaRPr>
          </a:p>
        </p:txBody>
      </p:sp>
      <p:sp>
        <p:nvSpPr>
          <p:cNvPr id="21" name="Text Placeholder 8" title="A quotation can be used in this area"/>
          <p:cNvSpPr>
            <a:spLocks noGrp="1"/>
          </p:cNvSpPr>
          <p:nvPr>
            <p:ph type="body" sz="quarter" idx="10" hasCustomPrompt="1"/>
          </p:nvPr>
        </p:nvSpPr>
        <p:spPr>
          <a:xfrm>
            <a:off x="2338915" y="1969705"/>
            <a:ext cx="7514167" cy="1871662"/>
          </a:xfrm>
          <a:prstGeom prst="rect">
            <a:avLst/>
          </a:prstGeom>
        </p:spPr>
        <p:txBody>
          <a:bodyPr anchor="ctr">
            <a:normAutofit/>
          </a:bodyPr>
          <a:lstStyle>
            <a:lvl1pPr marL="0" indent="0" algn="ctr">
              <a:buNone/>
              <a:defRPr sz="2800" baseline="0">
                <a:solidFill>
                  <a:schemeClr val="bg1"/>
                </a:solidFill>
              </a:defRPr>
            </a:lvl1pPr>
          </a:lstStyle>
          <a:p>
            <a:pPr lvl="0"/>
            <a:r>
              <a:rPr lang="en-US" dirty="0"/>
              <a:t>Put your quote in here</a:t>
            </a:r>
          </a:p>
        </p:txBody>
      </p:sp>
      <p:sp>
        <p:nvSpPr>
          <p:cNvPr id="22" name="Text Placeholder 10"/>
          <p:cNvSpPr>
            <a:spLocks noGrp="1"/>
          </p:cNvSpPr>
          <p:nvPr>
            <p:ph type="body" sz="quarter" idx="11" hasCustomPrompt="1"/>
          </p:nvPr>
        </p:nvSpPr>
        <p:spPr>
          <a:xfrm>
            <a:off x="5160825" y="4419881"/>
            <a:ext cx="4692257" cy="297748"/>
          </a:xfrm>
          <a:prstGeom prst="rect">
            <a:avLst/>
          </a:prstGeom>
        </p:spPr>
        <p:txBody>
          <a:bodyPr>
            <a:noAutofit/>
          </a:bodyPr>
          <a:lstStyle>
            <a:lvl1pPr marL="0" indent="0" algn="r">
              <a:buNone/>
              <a:defRPr sz="2000" i="1">
                <a:solidFill>
                  <a:schemeClr val="bg1"/>
                </a:solidFill>
                <a:latin typeface="Arial" pitchFamily="34" charset="0"/>
                <a:cs typeface="Arial" pitchFamily="34" charset="0"/>
              </a:defRPr>
            </a:lvl1pPr>
          </a:lstStyle>
          <a:p>
            <a:pPr lvl="0"/>
            <a:r>
              <a:rPr lang="en-US" dirty="0"/>
              <a:t>Name here</a:t>
            </a:r>
          </a:p>
        </p:txBody>
      </p:sp>
      <p:sp>
        <p:nvSpPr>
          <p:cNvPr id="23" name="Text Placeholder 10"/>
          <p:cNvSpPr>
            <a:spLocks noGrp="1"/>
          </p:cNvSpPr>
          <p:nvPr>
            <p:ph type="body" sz="quarter" idx="12" hasCustomPrompt="1"/>
          </p:nvPr>
        </p:nvSpPr>
        <p:spPr>
          <a:xfrm>
            <a:off x="5170185" y="5080517"/>
            <a:ext cx="4692257" cy="297748"/>
          </a:xfrm>
          <a:prstGeom prst="rect">
            <a:avLst/>
          </a:prstGeom>
        </p:spPr>
        <p:txBody>
          <a:bodyPr anchor="ctr">
            <a:noAutofit/>
          </a:bodyPr>
          <a:lstStyle>
            <a:lvl1pPr marL="0" indent="0" algn="r">
              <a:buNone/>
              <a:defRPr lang="en-US" sz="140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a:t>Organization here</a:t>
            </a:r>
          </a:p>
        </p:txBody>
      </p:sp>
      <p:sp>
        <p:nvSpPr>
          <p:cNvPr id="24" name="Text Placeholder 10"/>
          <p:cNvSpPr>
            <a:spLocks noGrp="1"/>
          </p:cNvSpPr>
          <p:nvPr>
            <p:ph type="body" sz="quarter" idx="13" hasCustomPrompt="1"/>
          </p:nvPr>
        </p:nvSpPr>
        <p:spPr>
          <a:xfrm>
            <a:off x="5164429" y="4774552"/>
            <a:ext cx="4692257" cy="297748"/>
          </a:xfrm>
          <a:prstGeom prst="rect">
            <a:avLst/>
          </a:prstGeom>
        </p:spPr>
        <p:txBody>
          <a:bodyPr anchor="ctr">
            <a:noAutofit/>
          </a:bodyPr>
          <a:lstStyle>
            <a:lvl1pPr marL="0" indent="0" algn="r">
              <a:buNone/>
              <a:defRPr lang="en-US" sz="140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a:t>Title here</a:t>
            </a:r>
          </a:p>
        </p:txBody>
      </p:sp>
      <p:sp>
        <p:nvSpPr>
          <p:cNvPr id="14" name="TextBox 13"/>
          <p:cNvSpPr txBox="1"/>
          <p:nvPr/>
        </p:nvSpPr>
        <p:spPr>
          <a:xfrm>
            <a:off x="11534454" y="6426953"/>
            <a:ext cx="561653" cy="276999"/>
          </a:xfrm>
          <a:prstGeom prst="rect">
            <a:avLst/>
          </a:prstGeom>
          <a:noFill/>
        </p:spPr>
        <p:txBody>
          <a:bodyPr wrap="square" rtlCol="0">
            <a:spAutoFit/>
          </a:bodyPr>
          <a:lstStyle/>
          <a:p>
            <a:fld id="{F881FCEE-8B8D-471D-B2CD-8B20A04D8A95}" type="slidenum">
              <a:rPr lang="en-US" sz="1200" smtClean="0">
                <a:solidFill>
                  <a:schemeClr val="accent2">
                    <a:lumMod val="40000"/>
                    <a:lumOff val="60000"/>
                  </a:schemeClr>
                </a:solidFill>
              </a:rPr>
              <a:t>‹#›</a:t>
            </a:fld>
            <a:endParaRPr lang="en-US" sz="1200" dirty="0">
              <a:solidFill>
                <a:schemeClr val="accent2">
                  <a:lumMod val="40000"/>
                  <a:lumOff val="60000"/>
                </a:schemeClr>
              </a:solidFill>
            </a:endParaRPr>
          </a:p>
        </p:txBody>
      </p:sp>
      <p:sp>
        <p:nvSpPr>
          <p:cNvPr id="25" name="TextBox 24"/>
          <p:cNvSpPr txBox="1"/>
          <p:nvPr/>
        </p:nvSpPr>
        <p:spPr>
          <a:xfrm>
            <a:off x="41097" y="6575461"/>
            <a:ext cx="11972819" cy="276999"/>
          </a:xfrm>
          <a:prstGeom prst="rect">
            <a:avLst/>
          </a:prstGeom>
          <a:noFill/>
        </p:spPr>
        <p:txBody>
          <a:bodyPr wrap="square" rtlCol="0">
            <a:spAutoFit/>
          </a:bodyPr>
          <a:lstStyle/>
          <a:p>
            <a:pPr algn="l"/>
            <a:r>
              <a:rPr lang="en-US" sz="600" b="0" dirty="0">
                <a:solidFill>
                  <a:schemeClr val="accent2">
                    <a:lumMod val="40000"/>
                    <a:lumOff val="60000"/>
                  </a:schemeClr>
                </a:solidFill>
              </a:rPr>
              <a:t>BRNDEXP 2.1 0714     © 2014 Cerner Corporation.  All rights reserved.  </a:t>
            </a:r>
          </a:p>
          <a:p>
            <a:pPr algn="l"/>
            <a:r>
              <a:rPr lang="en-US" sz="600" b="0" dirty="0">
                <a:solidFill>
                  <a:schemeClr val="accent2">
                    <a:lumMod val="40000"/>
                    <a:lumOff val="60000"/>
                  </a:schemeClr>
                </a:solidFill>
              </a:rPr>
              <a:t>This document contains Cerner confidential and/or proprietary information belonging to Cerner Corporation and/or its related affiliates which may not be reproduced or transmitted in any form or by any means without the express written consent of Cerner</a:t>
            </a:r>
          </a:p>
        </p:txBody>
      </p:sp>
    </p:spTree>
    <p:extLst>
      <p:ext uri="{BB962C8B-B14F-4D97-AF65-F5344CB8AC3E}">
        <p14:creationId xmlns:p14="http://schemas.microsoft.com/office/powerpoint/2010/main" val="2693370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ation ">
    <p:spTree>
      <p:nvGrpSpPr>
        <p:cNvPr id="1" name=""/>
        <p:cNvGrpSpPr/>
        <p:nvPr/>
      </p:nvGrpSpPr>
      <p:grpSpPr>
        <a:xfrm>
          <a:off x="0" y="0"/>
          <a:ext cx="0" cy="0"/>
          <a:chOff x="0" y="0"/>
          <a:chExt cx="0" cy="0"/>
        </a:xfrm>
      </p:grpSpPr>
      <p:grpSp>
        <p:nvGrpSpPr>
          <p:cNvPr id="3" name="Group 14"/>
          <p:cNvGrpSpPr>
            <a:grpSpLocks/>
          </p:cNvGrpSpPr>
          <p:nvPr/>
        </p:nvGrpSpPr>
        <p:grpSpPr bwMode="auto">
          <a:xfrm>
            <a:off x="0" y="4343401"/>
            <a:ext cx="7012517" cy="2087563"/>
            <a:chOff x="-422728" y="4800600"/>
            <a:chExt cx="5805606" cy="1695965"/>
          </a:xfrm>
        </p:grpSpPr>
        <p:pic>
          <p:nvPicPr>
            <p:cNvPr id="4" name="Picture 15" descr="angle_bar.png" hidden="1"/>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22728" y="4800600"/>
              <a:ext cx="5796910" cy="169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6" descr="angle_bar.png" hidden="1"/>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14032" y="4801990"/>
              <a:ext cx="5796910" cy="169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TextBox 13"/>
          <p:cNvSpPr txBox="1"/>
          <p:nvPr/>
        </p:nvSpPr>
        <p:spPr>
          <a:xfrm>
            <a:off x="9735892" y="2845967"/>
            <a:ext cx="1997829" cy="2041732"/>
          </a:xfrm>
          <a:prstGeom prst="rect">
            <a:avLst/>
          </a:prstGeom>
        </p:spPr>
        <p:txBody>
          <a:bodyPr/>
          <a:lstStyle/>
          <a:p>
            <a:pPr>
              <a:defRPr/>
            </a:pPr>
            <a:r>
              <a:rPr lang="en-US" sz="20000" b="0" cap="none" spc="0" dirty="0">
                <a:ln>
                  <a:noFill/>
                </a:ln>
                <a:solidFill>
                  <a:schemeClr val="tx1">
                    <a:lumMod val="40000"/>
                    <a:lumOff val="60000"/>
                  </a:schemeClr>
                </a:solidFill>
                <a:effectLst/>
                <a:latin typeface="+mn-lt"/>
                <a:ea typeface="ＭＳ Ｐゴシック" charset="0"/>
                <a:cs typeface="ＭＳ Ｐゴシック" charset="0"/>
              </a:rPr>
              <a:t>”</a:t>
            </a:r>
            <a:endParaRPr lang="en-US" sz="20000" b="0" cap="none" spc="0" dirty="0">
              <a:ln>
                <a:noFill/>
              </a:ln>
              <a:solidFill>
                <a:schemeClr val="tx1">
                  <a:lumMod val="40000"/>
                  <a:lumOff val="60000"/>
                </a:schemeClr>
              </a:solidFill>
              <a:effectLst/>
              <a:latin typeface="+mn-lt"/>
              <a:ea typeface="ＭＳ Ｐゴシック" charset="0"/>
              <a:cs typeface="Franklin Gothic Book"/>
            </a:endParaRPr>
          </a:p>
        </p:txBody>
      </p:sp>
      <p:sp>
        <p:nvSpPr>
          <p:cNvPr id="15" name="TextBox 14"/>
          <p:cNvSpPr txBox="1"/>
          <p:nvPr/>
        </p:nvSpPr>
        <p:spPr>
          <a:xfrm>
            <a:off x="1113433" y="947415"/>
            <a:ext cx="1964267" cy="2142907"/>
          </a:xfrm>
          <a:prstGeom prst="rect">
            <a:avLst/>
          </a:prstGeom>
          <a:ln>
            <a:noFill/>
          </a:ln>
          <a:effectLst/>
        </p:spPr>
        <p:txBody>
          <a:bodyPr/>
          <a:lstStyle/>
          <a:p>
            <a:pPr>
              <a:defRPr/>
            </a:pPr>
            <a:r>
              <a:rPr lang="en-US" sz="20000" b="0" cap="none" spc="0" dirty="0">
                <a:ln>
                  <a:noFill/>
                </a:ln>
                <a:solidFill>
                  <a:schemeClr val="tx1">
                    <a:lumMod val="40000"/>
                    <a:lumOff val="60000"/>
                  </a:schemeClr>
                </a:solidFill>
                <a:effectLst/>
                <a:latin typeface="+mn-lt"/>
                <a:ea typeface="ＭＳ Ｐゴシック" charset="0"/>
                <a:cs typeface="ＭＳ Ｐゴシック" charset="0"/>
              </a:rPr>
              <a:t>“</a:t>
            </a:r>
            <a:endParaRPr lang="en-US" sz="20000" b="0" cap="none" spc="0" dirty="0">
              <a:ln>
                <a:noFill/>
              </a:ln>
              <a:solidFill>
                <a:schemeClr val="tx1">
                  <a:lumMod val="40000"/>
                  <a:lumOff val="60000"/>
                </a:schemeClr>
              </a:solidFill>
              <a:effectLst/>
              <a:latin typeface="+mn-lt"/>
              <a:ea typeface="ＭＳ Ｐゴシック" charset="0"/>
              <a:cs typeface="Franklin Gothic Book"/>
            </a:endParaRPr>
          </a:p>
        </p:txBody>
      </p:sp>
      <p:sp>
        <p:nvSpPr>
          <p:cNvPr id="16" name="Text Placeholder 8" title="A quotation can be used in this area"/>
          <p:cNvSpPr>
            <a:spLocks noGrp="1"/>
          </p:cNvSpPr>
          <p:nvPr>
            <p:ph type="body" sz="quarter" idx="10" hasCustomPrompt="1"/>
          </p:nvPr>
        </p:nvSpPr>
        <p:spPr>
          <a:xfrm>
            <a:off x="2338915" y="1969705"/>
            <a:ext cx="7514167" cy="1871662"/>
          </a:xfrm>
          <a:prstGeom prst="rect">
            <a:avLst/>
          </a:prstGeom>
        </p:spPr>
        <p:txBody>
          <a:bodyPr anchor="ctr">
            <a:normAutofit/>
          </a:bodyPr>
          <a:lstStyle>
            <a:lvl1pPr marL="0" indent="0" algn="ctr">
              <a:buNone/>
              <a:defRPr sz="2800" baseline="0">
                <a:solidFill>
                  <a:schemeClr val="tx1"/>
                </a:solidFill>
              </a:defRPr>
            </a:lvl1pPr>
          </a:lstStyle>
          <a:p>
            <a:pPr lvl="0"/>
            <a:r>
              <a:rPr lang="en-US" dirty="0"/>
              <a:t>Put your quote in here</a:t>
            </a:r>
          </a:p>
        </p:txBody>
      </p:sp>
      <p:sp>
        <p:nvSpPr>
          <p:cNvPr id="17" name="Text Placeholder 10"/>
          <p:cNvSpPr>
            <a:spLocks noGrp="1"/>
          </p:cNvSpPr>
          <p:nvPr>
            <p:ph type="body" sz="quarter" idx="11" hasCustomPrompt="1"/>
          </p:nvPr>
        </p:nvSpPr>
        <p:spPr>
          <a:xfrm>
            <a:off x="5160825" y="4419881"/>
            <a:ext cx="4692257" cy="297748"/>
          </a:xfrm>
          <a:prstGeom prst="rect">
            <a:avLst/>
          </a:prstGeom>
        </p:spPr>
        <p:txBody>
          <a:bodyPr>
            <a:noAutofit/>
          </a:bodyPr>
          <a:lstStyle>
            <a:lvl1pPr marL="0" indent="0" algn="r">
              <a:buNone/>
              <a:defRPr sz="2000" i="1">
                <a:solidFill>
                  <a:schemeClr val="tx1"/>
                </a:solidFill>
                <a:latin typeface="Arial" pitchFamily="34" charset="0"/>
                <a:cs typeface="Arial" pitchFamily="34" charset="0"/>
              </a:defRPr>
            </a:lvl1pPr>
          </a:lstStyle>
          <a:p>
            <a:pPr lvl="0"/>
            <a:r>
              <a:rPr lang="en-US" dirty="0"/>
              <a:t>Name here</a:t>
            </a:r>
          </a:p>
        </p:txBody>
      </p:sp>
      <p:sp>
        <p:nvSpPr>
          <p:cNvPr id="18" name="Text Placeholder 10"/>
          <p:cNvSpPr>
            <a:spLocks noGrp="1"/>
          </p:cNvSpPr>
          <p:nvPr>
            <p:ph type="body" sz="quarter" idx="12" hasCustomPrompt="1"/>
          </p:nvPr>
        </p:nvSpPr>
        <p:spPr>
          <a:xfrm>
            <a:off x="5170185" y="5080517"/>
            <a:ext cx="4692257" cy="297748"/>
          </a:xfrm>
          <a:prstGeom prst="rect">
            <a:avLst/>
          </a:prstGeom>
        </p:spPr>
        <p:txBody>
          <a:bodyPr anchor="ctr">
            <a:noAutofit/>
          </a:bodyPr>
          <a:lstStyle>
            <a:lvl1pPr marL="0" indent="0" algn="r">
              <a:buNone/>
              <a:defRPr lang="en-US" sz="1400" i="1" baseline="0" dirty="0">
                <a:solidFill>
                  <a:schemeClr val="tx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a:t>Organization here</a:t>
            </a:r>
          </a:p>
        </p:txBody>
      </p:sp>
      <p:sp>
        <p:nvSpPr>
          <p:cNvPr id="19" name="Text Placeholder 10"/>
          <p:cNvSpPr>
            <a:spLocks noGrp="1"/>
          </p:cNvSpPr>
          <p:nvPr>
            <p:ph type="body" sz="quarter" idx="13" hasCustomPrompt="1"/>
          </p:nvPr>
        </p:nvSpPr>
        <p:spPr>
          <a:xfrm>
            <a:off x="5164429" y="4774552"/>
            <a:ext cx="4692257" cy="297748"/>
          </a:xfrm>
          <a:prstGeom prst="rect">
            <a:avLst/>
          </a:prstGeom>
        </p:spPr>
        <p:txBody>
          <a:bodyPr anchor="ctr">
            <a:noAutofit/>
          </a:bodyPr>
          <a:lstStyle>
            <a:lvl1pPr marL="0" indent="0" algn="r">
              <a:buNone/>
              <a:defRPr lang="en-US" sz="1400" i="1" baseline="0" dirty="0">
                <a:solidFill>
                  <a:schemeClr val="tx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a:t>Title here</a:t>
            </a:r>
          </a:p>
        </p:txBody>
      </p:sp>
      <p:sp>
        <p:nvSpPr>
          <p:cNvPr id="20" name="TextBox 19"/>
          <p:cNvSpPr txBox="1"/>
          <p:nvPr/>
        </p:nvSpPr>
        <p:spPr>
          <a:xfrm>
            <a:off x="11534454" y="6426953"/>
            <a:ext cx="561653" cy="276999"/>
          </a:xfrm>
          <a:prstGeom prst="rect">
            <a:avLst/>
          </a:prstGeom>
          <a:noFill/>
        </p:spPr>
        <p:txBody>
          <a:bodyPr wrap="square" rtlCol="0">
            <a:spAutoFit/>
          </a:bodyPr>
          <a:lstStyle/>
          <a:p>
            <a:fld id="{F881FCEE-8B8D-471D-B2CD-8B20A04D8A95}" type="slidenum">
              <a:rPr lang="en-US" sz="1200" smtClean="0">
                <a:solidFill>
                  <a:schemeClr val="accent5">
                    <a:lumMod val="75000"/>
                  </a:schemeClr>
                </a:solidFill>
              </a:rPr>
              <a:t>‹#›</a:t>
            </a:fld>
            <a:endParaRPr lang="en-US" sz="1200" dirty="0">
              <a:solidFill>
                <a:schemeClr val="accent5">
                  <a:lumMod val="75000"/>
                </a:schemeClr>
              </a:solidFill>
            </a:endParaRPr>
          </a:p>
        </p:txBody>
      </p:sp>
      <p:sp>
        <p:nvSpPr>
          <p:cNvPr id="21" name="TextBox 20"/>
          <p:cNvSpPr txBox="1"/>
          <p:nvPr/>
        </p:nvSpPr>
        <p:spPr>
          <a:xfrm>
            <a:off x="41097" y="6575461"/>
            <a:ext cx="11972819" cy="276999"/>
          </a:xfrm>
          <a:prstGeom prst="rect">
            <a:avLst/>
          </a:prstGeom>
          <a:noFill/>
        </p:spPr>
        <p:txBody>
          <a:bodyPr wrap="square" rtlCol="0">
            <a:spAutoFit/>
          </a:bodyPr>
          <a:lstStyle/>
          <a:p>
            <a:pPr algn="l"/>
            <a:r>
              <a:rPr lang="en-US" sz="600" b="0" dirty="0"/>
              <a:t>BRNDEXP 2.1 0714     © 2014 Cerner Corporation.  All rights reserved.  </a:t>
            </a:r>
          </a:p>
          <a:p>
            <a:pPr algn="l"/>
            <a:r>
              <a:rPr lang="en-US" sz="600" b="0" dirty="0"/>
              <a:t>This document contains Cerner confidential and/or proprietary information belonging to Cerner Corporation and/or its related affiliates which may not be reproduced or transmitted in any form or by any means without the express written consent of Cerner</a:t>
            </a:r>
          </a:p>
        </p:txBody>
      </p:sp>
    </p:spTree>
    <p:extLst>
      <p:ext uri="{BB962C8B-B14F-4D97-AF65-F5344CB8AC3E}">
        <p14:creationId xmlns:p14="http://schemas.microsoft.com/office/powerpoint/2010/main" val="3042097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TextBox 4"/>
          <p:cNvSpPr txBox="1"/>
          <p:nvPr/>
        </p:nvSpPr>
        <p:spPr>
          <a:xfrm>
            <a:off x="41097" y="6575461"/>
            <a:ext cx="11972819" cy="276999"/>
          </a:xfrm>
          <a:prstGeom prst="rect">
            <a:avLst/>
          </a:prstGeom>
          <a:noFill/>
        </p:spPr>
        <p:txBody>
          <a:bodyPr wrap="square" rtlCol="0">
            <a:spAutoFit/>
          </a:bodyPr>
          <a:lstStyle/>
          <a:p>
            <a:pPr algn="l"/>
            <a:r>
              <a:rPr lang="en-US" sz="600" b="0" dirty="0"/>
              <a:t>BRNDEXP 2.1 0714     © 2014 Cerner Corporation.  All rights reserved.  </a:t>
            </a:r>
          </a:p>
          <a:p>
            <a:pPr algn="l"/>
            <a:r>
              <a:rPr lang="en-US" sz="600" b="0" dirty="0"/>
              <a:t>This document contains Cerner confidential and/or proprietary information belonging to Cerner Corporation and/or its related affiliates which may not be reproduced or transmitted in any form or by any means without the express written consent of Cerner</a:t>
            </a:r>
          </a:p>
        </p:txBody>
      </p:sp>
      <p:sp>
        <p:nvSpPr>
          <p:cNvPr id="6" name="TextBox 5"/>
          <p:cNvSpPr txBox="1"/>
          <p:nvPr/>
        </p:nvSpPr>
        <p:spPr>
          <a:xfrm>
            <a:off x="11534454" y="6426953"/>
            <a:ext cx="561653" cy="276999"/>
          </a:xfrm>
          <a:prstGeom prst="rect">
            <a:avLst/>
          </a:prstGeom>
          <a:noFill/>
        </p:spPr>
        <p:txBody>
          <a:bodyPr wrap="square" rtlCol="0">
            <a:spAutoFit/>
          </a:bodyPr>
          <a:lstStyle/>
          <a:p>
            <a:fld id="{F881FCEE-8B8D-471D-B2CD-8B20A04D8A95}" type="slidenum">
              <a:rPr lang="en-US" sz="1200" smtClean="0">
                <a:solidFill>
                  <a:schemeClr val="accent5">
                    <a:lumMod val="75000"/>
                  </a:schemeClr>
                </a:solidFill>
              </a:rPr>
              <a:t>‹#›</a:t>
            </a:fld>
            <a:endParaRPr lang="en-US" sz="1200" dirty="0">
              <a:solidFill>
                <a:schemeClr val="accent5">
                  <a:lumMod val="75000"/>
                </a:schemeClr>
              </a:solidFill>
            </a:endParaRPr>
          </a:p>
        </p:txBody>
      </p:sp>
    </p:spTree>
    <p:extLst>
      <p:ext uri="{BB962C8B-B14F-4D97-AF65-F5344CB8AC3E}">
        <p14:creationId xmlns:p14="http://schemas.microsoft.com/office/powerpoint/2010/main" val="270255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 one image">
    <p:spTree>
      <p:nvGrpSpPr>
        <p:cNvPr id="1" name=""/>
        <p:cNvGrpSpPr/>
        <p:nvPr/>
      </p:nvGrpSpPr>
      <p:grpSpPr>
        <a:xfrm>
          <a:off x="0" y="0"/>
          <a:ext cx="0" cy="0"/>
          <a:chOff x="0" y="0"/>
          <a:chExt cx="0" cy="0"/>
        </a:xfrm>
      </p:grpSpPr>
      <p:grpSp>
        <p:nvGrpSpPr>
          <p:cNvPr id="4" name="Group 3"/>
          <p:cNvGrpSpPr/>
          <p:nvPr/>
        </p:nvGrpSpPr>
        <p:grpSpPr>
          <a:xfrm>
            <a:off x="-12699" y="1426873"/>
            <a:ext cx="12204699" cy="3070517"/>
            <a:chOff x="-9524" y="1426872"/>
            <a:chExt cx="9153524" cy="3070517"/>
          </a:xfrm>
        </p:grpSpPr>
        <p:pic>
          <p:nvPicPr>
            <p:cNvPr id="2" name="Picture 1" descr="FAN9016905.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041711" y="1466071"/>
              <a:ext cx="4102289" cy="2734859"/>
            </a:xfrm>
            <a:prstGeom prst="rect">
              <a:avLst/>
            </a:prstGeom>
          </p:spPr>
        </p:pic>
        <p:grpSp>
          <p:nvGrpSpPr>
            <p:cNvPr id="10" name="Group 9"/>
            <p:cNvGrpSpPr/>
            <p:nvPr/>
          </p:nvGrpSpPr>
          <p:grpSpPr>
            <a:xfrm>
              <a:off x="-8597" y="1426872"/>
              <a:ext cx="6234000" cy="2853743"/>
              <a:chOff x="-8597" y="1426872"/>
              <a:chExt cx="6234000" cy="2853743"/>
            </a:xfrm>
          </p:grpSpPr>
          <p:sp>
            <p:nvSpPr>
              <p:cNvPr id="23" name="Parallelogram 22"/>
              <p:cNvSpPr/>
              <p:nvPr/>
            </p:nvSpPr>
            <p:spPr bwMode="auto">
              <a:xfrm>
                <a:off x="-8597" y="1426872"/>
                <a:ext cx="6234000" cy="2853743"/>
              </a:xfrm>
              <a:custGeom>
                <a:avLst/>
                <a:gdLst>
                  <a:gd name="connsiteX0" fmla="*/ 0 w 7305563"/>
                  <a:gd name="connsiteY0" fmla="*/ 2853743 h 2853743"/>
                  <a:gd name="connsiteX1" fmla="*/ 934344 w 7305563"/>
                  <a:gd name="connsiteY1" fmla="*/ 0 h 2853743"/>
                  <a:gd name="connsiteX2" fmla="*/ 7305563 w 7305563"/>
                  <a:gd name="connsiteY2" fmla="*/ 0 h 2853743"/>
                  <a:gd name="connsiteX3" fmla="*/ 6371219 w 7305563"/>
                  <a:gd name="connsiteY3" fmla="*/ 2853743 h 2853743"/>
                  <a:gd name="connsiteX4" fmla="*/ 0 w 7305563"/>
                  <a:gd name="connsiteY4" fmla="*/ 2853743 h 2853743"/>
                  <a:gd name="connsiteX0" fmla="*/ 137219 w 6371219"/>
                  <a:gd name="connsiteY0" fmla="*/ 2853743 h 2853743"/>
                  <a:gd name="connsiteX1" fmla="*/ 0 w 6371219"/>
                  <a:gd name="connsiteY1" fmla="*/ 0 h 2853743"/>
                  <a:gd name="connsiteX2" fmla="*/ 6371219 w 6371219"/>
                  <a:gd name="connsiteY2" fmla="*/ 0 h 2853743"/>
                  <a:gd name="connsiteX3" fmla="*/ 5436875 w 6371219"/>
                  <a:gd name="connsiteY3" fmla="*/ 2853743 h 2853743"/>
                  <a:gd name="connsiteX4" fmla="*/ 137219 w 6371219"/>
                  <a:gd name="connsiteY4" fmla="*/ 2853743 h 2853743"/>
                  <a:gd name="connsiteX0" fmla="*/ 0 w 6234000"/>
                  <a:gd name="connsiteY0" fmla="*/ 2853743 h 2853743"/>
                  <a:gd name="connsiteX1" fmla="*/ 3275 w 6234000"/>
                  <a:gd name="connsiteY1" fmla="*/ 0 h 2853743"/>
                  <a:gd name="connsiteX2" fmla="*/ 6234000 w 6234000"/>
                  <a:gd name="connsiteY2" fmla="*/ 0 h 2853743"/>
                  <a:gd name="connsiteX3" fmla="*/ 5299656 w 6234000"/>
                  <a:gd name="connsiteY3" fmla="*/ 2853743 h 2853743"/>
                  <a:gd name="connsiteX4" fmla="*/ 0 w 6234000"/>
                  <a:gd name="connsiteY4" fmla="*/ 2853743 h 2853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4000" h="2853743">
                    <a:moveTo>
                      <a:pt x="0" y="2853743"/>
                    </a:moveTo>
                    <a:cubicBezTo>
                      <a:pt x="1092" y="1902495"/>
                      <a:pt x="2183" y="951248"/>
                      <a:pt x="3275" y="0"/>
                    </a:cubicBezTo>
                    <a:lnTo>
                      <a:pt x="6234000" y="0"/>
                    </a:lnTo>
                    <a:lnTo>
                      <a:pt x="5299656" y="2853743"/>
                    </a:lnTo>
                    <a:lnTo>
                      <a:pt x="0" y="2853743"/>
                    </a:lnTo>
                    <a:close/>
                  </a:path>
                </a:pathLst>
              </a:cu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marR="0" indent="-366713" algn="ctr" defTabSz="976313" rtl="0" eaLnBrk="1" fontAlgn="base" latinLnBrk="0" hangingPunct="1">
                  <a:lnSpc>
                    <a:spcPct val="100000"/>
                  </a:lnSpc>
                  <a:spcBef>
                    <a:spcPct val="20000"/>
                  </a:spcBef>
                  <a:spcAft>
                    <a:spcPct val="0"/>
                  </a:spcAft>
                  <a:buClrTx/>
                  <a:buSzPct val="140000"/>
                  <a:buFontTx/>
                  <a:buNone/>
                  <a:tabLst/>
                </a:pPr>
                <a:endParaRPr lang="en-US" sz="1800"/>
              </a:p>
            </p:txBody>
          </p:sp>
          <p:sp>
            <p:nvSpPr>
              <p:cNvPr id="22" name="Parallelogram 21"/>
              <p:cNvSpPr/>
              <p:nvPr/>
            </p:nvSpPr>
            <p:spPr bwMode="auto">
              <a:xfrm>
                <a:off x="-7316" y="1469926"/>
                <a:ext cx="6052516" cy="2724249"/>
              </a:xfrm>
              <a:custGeom>
                <a:avLst/>
                <a:gdLst>
                  <a:gd name="connsiteX0" fmla="*/ 0 w 6974060"/>
                  <a:gd name="connsiteY0" fmla="*/ 2724249 h 2724249"/>
                  <a:gd name="connsiteX1" fmla="*/ 891946 w 6974060"/>
                  <a:gd name="connsiteY1" fmla="*/ 0 h 2724249"/>
                  <a:gd name="connsiteX2" fmla="*/ 6974060 w 6974060"/>
                  <a:gd name="connsiteY2" fmla="*/ 0 h 2724249"/>
                  <a:gd name="connsiteX3" fmla="*/ 6082114 w 6974060"/>
                  <a:gd name="connsiteY3" fmla="*/ 2724249 h 2724249"/>
                  <a:gd name="connsiteX4" fmla="*/ 0 w 6974060"/>
                  <a:gd name="connsiteY4" fmla="*/ 2724249 h 2724249"/>
                  <a:gd name="connsiteX0" fmla="*/ 0 w 6974060"/>
                  <a:gd name="connsiteY0" fmla="*/ 2724249 h 2724249"/>
                  <a:gd name="connsiteX1" fmla="*/ 922902 w 6974060"/>
                  <a:gd name="connsiteY1" fmla="*/ 0 h 2724249"/>
                  <a:gd name="connsiteX2" fmla="*/ 6974060 w 6974060"/>
                  <a:gd name="connsiteY2" fmla="*/ 0 h 2724249"/>
                  <a:gd name="connsiteX3" fmla="*/ 6082114 w 6974060"/>
                  <a:gd name="connsiteY3" fmla="*/ 2724249 h 2724249"/>
                  <a:gd name="connsiteX4" fmla="*/ 0 w 6974060"/>
                  <a:gd name="connsiteY4" fmla="*/ 2724249 h 2724249"/>
                  <a:gd name="connsiteX0" fmla="*/ 0 w 6052516"/>
                  <a:gd name="connsiteY0" fmla="*/ 2724249 h 2724249"/>
                  <a:gd name="connsiteX1" fmla="*/ 1358 w 6052516"/>
                  <a:gd name="connsiteY1" fmla="*/ 0 h 2724249"/>
                  <a:gd name="connsiteX2" fmla="*/ 6052516 w 6052516"/>
                  <a:gd name="connsiteY2" fmla="*/ 0 h 2724249"/>
                  <a:gd name="connsiteX3" fmla="*/ 5160570 w 6052516"/>
                  <a:gd name="connsiteY3" fmla="*/ 2724249 h 2724249"/>
                  <a:gd name="connsiteX4" fmla="*/ 0 w 6052516"/>
                  <a:gd name="connsiteY4" fmla="*/ 2724249 h 27242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2516" h="2724249">
                    <a:moveTo>
                      <a:pt x="0" y="2724249"/>
                    </a:moveTo>
                    <a:cubicBezTo>
                      <a:pt x="453" y="1816166"/>
                      <a:pt x="905" y="908083"/>
                      <a:pt x="1358" y="0"/>
                    </a:cubicBezTo>
                    <a:lnTo>
                      <a:pt x="6052516" y="0"/>
                    </a:lnTo>
                    <a:lnTo>
                      <a:pt x="5160570" y="2724249"/>
                    </a:lnTo>
                    <a:lnTo>
                      <a:pt x="0" y="2724249"/>
                    </a:lnTo>
                    <a:close/>
                  </a:path>
                </a:pathLst>
              </a:custGeom>
              <a:solidFill>
                <a:srgbClr val="0D94D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marR="0" indent="-366713" algn="ctr" defTabSz="976313" rtl="0" eaLnBrk="1" fontAlgn="base" latinLnBrk="0" hangingPunct="1">
                  <a:lnSpc>
                    <a:spcPct val="100000"/>
                  </a:lnSpc>
                  <a:spcBef>
                    <a:spcPct val="20000"/>
                  </a:spcBef>
                  <a:spcAft>
                    <a:spcPct val="0"/>
                  </a:spcAft>
                  <a:buClrTx/>
                  <a:buSzPct val="140000"/>
                  <a:buFontTx/>
                  <a:buNone/>
                  <a:tabLst/>
                </a:pPr>
                <a:endParaRPr kumimoji="0" lang="en-US" sz="3600" b="1" i="0" u="none" strike="noStrike" cap="none" normalizeH="0" baseline="0">
                  <a:ln>
                    <a:noFill/>
                  </a:ln>
                  <a:solidFill>
                    <a:schemeClr val="tx1"/>
                  </a:solidFill>
                  <a:effectLst/>
                  <a:latin typeface="Arial" charset="0"/>
                </a:endParaRPr>
              </a:p>
            </p:txBody>
          </p:sp>
        </p:grpSp>
        <p:sp>
          <p:nvSpPr>
            <p:cNvPr id="25" name="Parallelogram 24"/>
            <p:cNvSpPr/>
            <p:nvPr/>
          </p:nvSpPr>
          <p:spPr bwMode="auto">
            <a:xfrm>
              <a:off x="-9524" y="3808793"/>
              <a:ext cx="4579143" cy="688596"/>
            </a:xfrm>
            <a:custGeom>
              <a:avLst/>
              <a:gdLst>
                <a:gd name="connsiteX0" fmla="*/ 0 w 4800600"/>
                <a:gd name="connsiteY0" fmla="*/ 688596 h 688596"/>
                <a:gd name="connsiteX1" fmla="*/ 225453 w 4800600"/>
                <a:gd name="connsiteY1" fmla="*/ 0 h 688596"/>
                <a:gd name="connsiteX2" fmla="*/ 4800600 w 4800600"/>
                <a:gd name="connsiteY2" fmla="*/ 0 h 688596"/>
                <a:gd name="connsiteX3" fmla="*/ 4575147 w 4800600"/>
                <a:gd name="connsiteY3" fmla="*/ 688596 h 688596"/>
                <a:gd name="connsiteX4" fmla="*/ 0 w 4800600"/>
                <a:gd name="connsiteY4" fmla="*/ 688596 h 688596"/>
                <a:gd name="connsiteX0" fmla="*/ 0 w 4583906"/>
                <a:gd name="connsiteY0" fmla="*/ 688596 h 688596"/>
                <a:gd name="connsiteX1" fmla="*/ 8759 w 4583906"/>
                <a:gd name="connsiteY1" fmla="*/ 0 h 688596"/>
                <a:gd name="connsiteX2" fmla="*/ 4583906 w 4583906"/>
                <a:gd name="connsiteY2" fmla="*/ 0 h 688596"/>
                <a:gd name="connsiteX3" fmla="*/ 4358453 w 4583906"/>
                <a:gd name="connsiteY3" fmla="*/ 688596 h 688596"/>
                <a:gd name="connsiteX4" fmla="*/ 0 w 4583906"/>
                <a:gd name="connsiteY4" fmla="*/ 688596 h 688596"/>
                <a:gd name="connsiteX0" fmla="*/ 0 w 4579143"/>
                <a:gd name="connsiteY0" fmla="*/ 688596 h 688596"/>
                <a:gd name="connsiteX1" fmla="*/ 3996 w 4579143"/>
                <a:gd name="connsiteY1" fmla="*/ 0 h 688596"/>
                <a:gd name="connsiteX2" fmla="*/ 4579143 w 4579143"/>
                <a:gd name="connsiteY2" fmla="*/ 0 h 688596"/>
                <a:gd name="connsiteX3" fmla="*/ 4353690 w 4579143"/>
                <a:gd name="connsiteY3" fmla="*/ 688596 h 688596"/>
                <a:gd name="connsiteX4" fmla="*/ 0 w 4579143"/>
                <a:gd name="connsiteY4" fmla="*/ 688596 h 688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9143" h="688596">
                  <a:moveTo>
                    <a:pt x="0" y="688596"/>
                  </a:moveTo>
                  <a:lnTo>
                    <a:pt x="3996" y="0"/>
                  </a:lnTo>
                  <a:lnTo>
                    <a:pt x="4579143" y="0"/>
                  </a:lnTo>
                  <a:lnTo>
                    <a:pt x="4353690" y="688596"/>
                  </a:lnTo>
                  <a:lnTo>
                    <a:pt x="0" y="688596"/>
                  </a:ln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marR="0" indent="-366713" algn="ctr" defTabSz="976313" rtl="0" eaLnBrk="1" fontAlgn="base" latinLnBrk="0" hangingPunct="1">
                <a:lnSpc>
                  <a:spcPct val="100000"/>
                </a:lnSpc>
                <a:spcBef>
                  <a:spcPct val="20000"/>
                </a:spcBef>
                <a:spcAft>
                  <a:spcPct val="0"/>
                </a:spcAft>
                <a:buClrTx/>
                <a:buSzPct val="140000"/>
                <a:buFontTx/>
                <a:buNone/>
                <a:tabLst/>
              </a:pPr>
              <a:endParaRPr kumimoji="0" lang="en-US" sz="3600" b="1" i="0" u="none" strike="noStrike" cap="none" normalizeH="0" baseline="0">
                <a:ln>
                  <a:noFill/>
                </a:ln>
                <a:solidFill>
                  <a:schemeClr val="tx1"/>
                </a:solidFill>
                <a:effectLst/>
                <a:latin typeface="Arial" charset="0"/>
              </a:endParaRPr>
            </a:p>
          </p:txBody>
        </p:sp>
      </p:grpSp>
      <p:sp>
        <p:nvSpPr>
          <p:cNvPr id="6" name="Text Placeholder 13"/>
          <p:cNvSpPr>
            <a:spLocks noGrp="1"/>
          </p:cNvSpPr>
          <p:nvPr>
            <p:ph type="body" sz="quarter" idx="10" hasCustomPrompt="1"/>
          </p:nvPr>
        </p:nvSpPr>
        <p:spPr>
          <a:xfrm>
            <a:off x="414867" y="4943092"/>
            <a:ext cx="5681132" cy="417164"/>
          </a:xfrm>
          <a:prstGeom prst="rect">
            <a:avLst/>
          </a:prstGeom>
        </p:spPr>
        <p:txBody>
          <a:bodyPr/>
          <a:lstStyle>
            <a:lvl1pPr marL="0" indent="0">
              <a:buNone/>
              <a:defRPr sz="2200" baseline="0">
                <a:solidFill>
                  <a:srgbClr val="4C5257"/>
                </a:solidFill>
                <a:latin typeface="+mj-lt"/>
              </a:defRPr>
            </a:lvl1pPr>
          </a:lstStyle>
          <a:p>
            <a:pPr lvl="0"/>
            <a:r>
              <a:rPr lang="en-US" dirty="0"/>
              <a:t>Presenter Name</a:t>
            </a:r>
          </a:p>
        </p:txBody>
      </p:sp>
      <p:sp>
        <p:nvSpPr>
          <p:cNvPr id="7" name="Text Placeholder 13"/>
          <p:cNvSpPr>
            <a:spLocks noGrp="1"/>
          </p:cNvSpPr>
          <p:nvPr>
            <p:ph type="body" sz="quarter" idx="12" hasCustomPrompt="1"/>
          </p:nvPr>
        </p:nvSpPr>
        <p:spPr>
          <a:xfrm>
            <a:off x="414867" y="5369614"/>
            <a:ext cx="5020732" cy="253865"/>
          </a:xfrm>
          <a:prstGeom prst="rect">
            <a:avLst/>
          </a:prstGeom>
        </p:spPr>
        <p:txBody>
          <a:bodyPr/>
          <a:lstStyle>
            <a:lvl1pPr marL="0" indent="0">
              <a:buNone/>
              <a:defRPr sz="1600" i="1" baseline="0">
                <a:solidFill>
                  <a:srgbClr val="4C5257"/>
                </a:solidFill>
                <a:latin typeface="+mj-lt"/>
              </a:defRPr>
            </a:lvl1pPr>
          </a:lstStyle>
          <a:p>
            <a:pPr lvl="0"/>
            <a:r>
              <a:rPr lang="en-US" dirty="0"/>
              <a:t>Presenter Title</a:t>
            </a:r>
          </a:p>
        </p:txBody>
      </p:sp>
      <p:sp>
        <p:nvSpPr>
          <p:cNvPr id="8" name="Text Placeholder 13"/>
          <p:cNvSpPr>
            <a:spLocks noGrp="1"/>
          </p:cNvSpPr>
          <p:nvPr>
            <p:ph type="body" sz="quarter" idx="13" hasCustomPrompt="1"/>
          </p:nvPr>
        </p:nvSpPr>
        <p:spPr>
          <a:xfrm>
            <a:off x="414868" y="6361810"/>
            <a:ext cx="2888249" cy="285471"/>
          </a:xfrm>
          <a:prstGeom prst="rect">
            <a:avLst/>
          </a:prstGeom>
        </p:spPr>
        <p:txBody>
          <a:bodyPr/>
          <a:lstStyle>
            <a:lvl1pPr marL="0" indent="0">
              <a:buNone/>
              <a:defRPr sz="1400" i="0" baseline="0">
                <a:solidFill>
                  <a:srgbClr val="4C5257"/>
                </a:solidFill>
                <a:latin typeface="+mj-lt"/>
              </a:defRPr>
            </a:lvl1pPr>
          </a:lstStyle>
          <a:p>
            <a:pPr lvl="0"/>
            <a:fld id="{B584F102-AF6B-4EC2-9F2D-C2961294974C}" type="datetime4">
              <a:rPr lang="en-US" smtClean="0"/>
              <a:t>September 9, 2016</a:t>
            </a:fld>
            <a:endParaRPr lang="en-US" dirty="0"/>
          </a:p>
        </p:txBody>
      </p:sp>
      <p:sp>
        <p:nvSpPr>
          <p:cNvPr id="5" name="Title 4"/>
          <p:cNvSpPr>
            <a:spLocks noGrp="1"/>
          </p:cNvSpPr>
          <p:nvPr>
            <p:ph type="title"/>
          </p:nvPr>
        </p:nvSpPr>
        <p:spPr>
          <a:xfrm>
            <a:off x="414866" y="1481752"/>
            <a:ext cx="6453604" cy="2320627"/>
          </a:xfrm>
          <a:prstGeom prst="rect">
            <a:avLst/>
          </a:prstGeom>
        </p:spPr>
        <p:txBody>
          <a:bodyPr/>
          <a:lstStyle>
            <a:lvl1pPr>
              <a:lnSpc>
                <a:spcPct val="90000"/>
              </a:lnSpc>
              <a:spcAft>
                <a:spcPts val="0"/>
              </a:spcAft>
              <a:defRPr>
                <a:solidFill>
                  <a:schemeClr val="bg1"/>
                </a:solidFill>
              </a:defRPr>
            </a:lvl1pPr>
          </a:lstStyle>
          <a:p>
            <a:r>
              <a:rPr lang="en-US"/>
              <a:t>Click to edit Master title style</a:t>
            </a:r>
            <a:endParaRPr lang="en-US" dirty="0"/>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89535" y="6133731"/>
            <a:ext cx="2769220" cy="510194"/>
          </a:xfrm>
          <a:prstGeom prst="rect">
            <a:avLst/>
          </a:prstGeom>
        </p:spPr>
      </p:pic>
      <p:sp>
        <p:nvSpPr>
          <p:cNvPr id="16" name="Text Placeholder 13"/>
          <p:cNvSpPr>
            <a:spLocks noGrp="1"/>
          </p:cNvSpPr>
          <p:nvPr>
            <p:ph type="body" sz="quarter" idx="14" hasCustomPrompt="1"/>
          </p:nvPr>
        </p:nvSpPr>
        <p:spPr>
          <a:xfrm>
            <a:off x="414867" y="3810220"/>
            <a:ext cx="5336779" cy="687169"/>
          </a:xfrm>
          <a:prstGeom prst="rect">
            <a:avLst/>
          </a:prstGeom>
        </p:spPr>
        <p:txBody>
          <a:bodyPr anchor="ctr"/>
          <a:lstStyle>
            <a:lvl1pPr marL="0" indent="0">
              <a:buNone/>
              <a:defRPr sz="2200" baseline="0">
                <a:solidFill>
                  <a:schemeClr val="bg1"/>
                </a:solidFill>
                <a:latin typeface="+mj-lt"/>
              </a:defRPr>
            </a:lvl1pPr>
          </a:lstStyle>
          <a:p>
            <a:pPr lvl="0"/>
            <a:r>
              <a:rPr lang="en-US" dirty="0"/>
              <a:t>Subtitle</a:t>
            </a:r>
          </a:p>
        </p:txBody>
      </p:sp>
    </p:spTree>
    <p:extLst>
      <p:ext uri="{BB962C8B-B14F-4D97-AF65-F5344CB8AC3E}">
        <p14:creationId xmlns:p14="http://schemas.microsoft.com/office/powerpoint/2010/main" val="1643868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vider">
    <p:spTree>
      <p:nvGrpSpPr>
        <p:cNvPr id="1" name=""/>
        <p:cNvGrpSpPr/>
        <p:nvPr/>
      </p:nvGrpSpPr>
      <p:grpSpPr>
        <a:xfrm>
          <a:off x="0" y="0"/>
          <a:ext cx="0" cy="0"/>
          <a:chOff x="0" y="0"/>
          <a:chExt cx="0" cy="0"/>
        </a:xfrm>
      </p:grpSpPr>
      <p:grpSp>
        <p:nvGrpSpPr>
          <p:cNvPr id="2" name="Group 1"/>
          <p:cNvGrpSpPr/>
          <p:nvPr/>
        </p:nvGrpSpPr>
        <p:grpSpPr>
          <a:xfrm>
            <a:off x="-13594" y="2354263"/>
            <a:ext cx="10033895" cy="1881002"/>
            <a:chOff x="-10196" y="2354263"/>
            <a:chExt cx="7525421" cy="1881002"/>
          </a:xfrm>
        </p:grpSpPr>
        <p:sp>
          <p:nvSpPr>
            <p:cNvPr id="16" name="Parallelogram 15"/>
            <p:cNvSpPr/>
            <p:nvPr/>
          </p:nvSpPr>
          <p:spPr bwMode="auto">
            <a:xfrm>
              <a:off x="-10196" y="2354263"/>
              <a:ext cx="7525421" cy="1671727"/>
            </a:xfrm>
            <a:custGeom>
              <a:avLst/>
              <a:gdLst>
                <a:gd name="connsiteX0" fmla="*/ 0 w 8100837"/>
                <a:gd name="connsiteY0" fmla="*/ 1671727 h 1671727"/>
                <a:gd name="connsiteX1" fmla="*/ 547340 w 8100837"/>
                <a:gd name="connsiteY1" fmla="*/ 0 h 1671727"/>
                <a:gd name="connsiteX2" fmla="*/ 8100837 w 8100837"/>
                <a:gd name="connsiteY2" fmla="*/ 0 h 1671727"/>
                <a:gd name="connsiteX3" fmla="*/ 7553497 w 8100837"/>
                <a:gd name="connsiteY3" fmla="*/ 1671727 h 1671727"/>
                <a:gd name="connsiteX4" fmla="*/ 0 w 8100837"/>
                <a:gd name="connsiteY4" fmla="*/ 1671727 h 1671727"/>
                <a:gd name="connsiteX0" fmla="*/ 0 w 8100837"/>
                <a:gd name="connsiteY0" fmla="*/ 1671727 h 1671727"/>
                <a:gd name="connsiteX1" fmla="*/ 584372 w 8100837"/>
                <a:gd name="connsiteY1" fmla="*/ 0 h 1671727"/>
                <a:gd name="connsiteX2" fmla="*/ 8100837 w 8100837"/>
                <a:gd name="connsiteY2" fmla="*/ 0 h 1671727"/>
                <a:gd name="connsiteX3" fmla="*/ 7553497 w 8100837"/>
                <a:gd name="connsiteY3" fmla="*/ 1671727 h 1671727"/>
                <a:gd name="connsiteX4" fmla="*/ 0 w 8100837"/>
                <a:gd name="connsiteY4" fmla="*/ 1671727 h 1671727"/>
                <a:gd name="connsiteX0" fmla="*/ 0 w 7536815"/>
                <a:gd name="connsiteY0" fmla="*/ 1671727 h 1671727"/>
                <a:gd name="connsiteX1" fmla="*/ 20350 w 7536815"/>
                <a:gd name="connsiteY1" fmla="*/ 0 h 1671727"/>
                <a:gd name="connsiteX2" fmla="*/ 7536815 w 7536815"/>
                <a:gd name="connsiteY2" fmla="*/ 0 h 1671727"/>
                <a:gd name="connsiteX3" fmla="*/ 6989475 w 7536815"/>
                <a:gd name="connsiteY3" fmla="*/ 1671727 h 1671727"/>
                <a:gd name="connsiteX4" fmla="*/ 0 w 7536815"/>
                <a:gd name="connsiteY4" fmla="*/ 1671727 h 1671727"/>
                <a:gd name="connsiteX0" fmla="*/ 0 w 7525421"/>
                <a:gd name="connsiteY0" fmla="*/ 1671727 h 1671727"/>
                <a:gd name="connsiteX1" fmla="*/ 8956 w 7525421"/>
                <a:gd name="connsiteY1" fmla="*/ 0 h 1671727"/>
                <a:gd name="connsiteX2" fmla="*/ 7525421 w 7525421"/>
                <a:gd name="connsiteY2" fmla="*/ 0 h 1671727"/>
                <a:gd name="connsiteX3" fmla="*/ 6978081 w 7525421"/>
                <a:gd name="connsiteY3" fmla="*/ 1671727 h 1671727"/>
                <a:gd name="connsiteX4" fmla="*/ 0 w 7525421"/>
                <a:gd name="connsiteY4" fmla="*/ 1671727 h 16717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25421" h="1671727">
                  <a:moveTo>
                    <a:pt x="0" y="1671727"/>
                  </a:moveTo>
                  <a:cubicBezTo>
                    <a:pt x="2985" y="1114485"/>
                    <a:pt x="5971" y="557242"/>
                    <a:pt x="8956" y="0"/>
                  </a:cubicBezTo>
                  <a:lnTo>
                    <a:pt x="7525421" y="0"/>
                  </a:lnTo>
                  <a:lnTo>
                    <a:pt x="6978081" y="1671727"/>
                  </a:lnTo>
                  <a:lnTo>
                    <a:pt x="0" y="1671727"/>
                  </a:lnTo>
                  <a:close/>
                </a:path>
              </a:pathLst>
            </a:custGeom>
            <a:solidFill>
              <a:srgbClr val="0D94D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marR="0" indent="-366713" algn="ctr" defTabSz="976313" rtl="0" eaLnBrk="1" fontAlgn="base" latinLnBrk="0" hangingPunct="1">
                <a:lnSpc>
                  <a:spcPct val="100000"/>
                </a:lnSpc>
                <a:spcBef>
                  <a:spcPct val="20000"/>
                </a:spcBef>
                <a:spcAft>
                  <a:spcPct val="0"/>
                </a:spcAft>
                <a:buClrTx/>
                <a:buSzPct val="140000"/>
                <a:buFontTx/>
                <a:buNone/>
                <a:tabLst/>
              </a:pPr>
              <a:endParaRPr kumimoji="0" lang="en-US" sz="3600" b="1" i="0" u="none" strike="noStrike" cap="none" normalizeH="0" baseline="0">
                <a:ln>
                  <a:noFill/>
                </a:ln>
                <a:solidFill>
                  <a:schemeClr val="tx1"/>
                </a:solidFill>
                <a:effectLst/>
                <a:latin typeface="Arial" charset="0"/>
              </a:endParaRPr>
            </a:p>
          </p:txBody>
        </p:sp>
        <p:sp>
          <p:nvSpPr>
            <p:cNvPr id="18" name="Parallelogram 17"/>
            <p:cNvSpPr/>
            <p:nvPr/>
          </p:nvSpPr>
          <p:spPr bwMode="auto">
            <a:xfrm>
              <a:off x="-9162" y="3821821"/>
              <a:ext cx="6064971" cy="413444"/>
            </a:xfrm>
            <a:custGeom>
              <a:avLst/>
              <a:gdLst>
                <a:gd name="connsiteX0" fmla="*/ 0 w 6254461"/>
                <a:gd name="connsiteY0" fmla="*/ 413444 h 413444"/>
                <a:gd name="connsiteX1" fmla="*/ 135366 w 6254461"/>
                <a:gd name="connsiteY1" fmla="*/ 0 h 413444"/>
                <a:gd name="connsiteX2" fmla="*/ 6254461 w 6254461"/>
                <a:gd name="connsiteY2" fmla="*/ 0 h 413444"/>
                <a:gd name="connsiteX3" fmla="*/ 6119095 w 6254461"/>
                <a:gd name="connsiteY3" fmla="*/ 413444 h 413444"/>
                <a:gd name="connsiteX4" fmla="*/ 0 w 6254461"/>
                <a:gd name="connsiteY4" fmla="*/ 413444 h 413444"/>
                <a:gd name="connsiteX0" fmla="*/ 61187 w 6119095"/>
                <a:gd name="connsiteY0" fmla="*/ 413444 h 413444"/>
                <a:gd name="connsiteX1" fmla="*/ 0 w 6119095"/>
                <a:gd name="connsiteY1" fmla="*/ 0 h 413444"/>
                <a:gd name="connsiteX2" fmla="*/ 6119095 w 6119095"/>
                <a:gd name="connsiteY2" fmla="*/ 0 h 413444"/>
                <a:gd name="connsiteX3" fmla="*/ 5983729 w 6119095"/>
                <a:gd name="connsiteY3" fmla="*/ 413444 h 413444"/>
                <a:gd name="connsiteX4" fmla="*/ 61187 w 6119095"/>
                <a:gd name="connsiteY4" fmla="*/ 413444 h 413444"/>
                <a:gd name="connsiteX0" fmla="*/ 7063 w 6064971"/>
                <a:gd name="connsiteY0" fmla="*/ 413444 h 413444"/>
                <a:gd name="connsiteX1" fmla="*/ 0 w 6064971"/>
                <a:gd name="connsiteY1" fmla="*/ 0 h 413444"/>
                <a:gd name="connsiteX2" fmla="*/ 6064971 w 6064971"/>
                <a:gd name="connsiteY2" fmla="*/ 0 h 413444"/>
                <a:gd name="connsiteX3" fmla="*/ 5929605 w 6064971"/>
                <a:gd name="connsiteY3" fmla="*/ 413444 h 413444"/>
                <a:gd name="connsiteX4" fmla="*/ 7063 w 6064971"/>
                <a:gd name="connsiteY4" fmla="*/ 413444 h 413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4971" h="413444">
                  <a:moveTo>
                    <a:pt x="7063" y="413444"/>
                  </a:moveTo>
                  <a:lnTo>
                    <a:pt x="0" y="0"/>
                  </a:lnTo>
                  <a:lnTo>
                    <a:pt x="6064971" y="0"/>
                  </a:lnTo>
                  <a:lnTo>
                    <a:pt x="5929605" y="413444"/>
                  </a:lnTo>
                  <a:lnTo>
                    <a:pt x="7063" y="413444"/>
                  </a:ln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marR="0" indent="-366713" algn="ctr" defTabSz="976313" rtl="0" eaLnBrk="1" fontAlgn="base" latinLnBrk="0" hangingPunct="1">
                <a:lnSpc>
                  <a:spcPct val="100000"/>
                </a:lnSpc>
                <a:spcBef>
                  <a:spcPct val="20000"/>
                </a:spcBef>
                <a:spcAft>
                  <a:spcPct val="0"/>
                </a:spcAft>
                <a:buClrTx/>
                <a:buSzPct val="140000"/>
                <a:buFontTx/>
                <a:buNone/>
                <a:tabLst/>
              </a:pPr>
              <a:endParaRPr kumimoji="0" lang="en-US" sz="3600" b="1" i="0" u="none" strike="noStrike" cap="none" normalizeH="0" baseline="0">
                <a:ln>
                  <a:noFill/>
                </a:ln>
                <a:solidFill>
                  <a:schemeClr val="tx1"/>
                </a:solidFill>
                <a:effectLst/>
                <a:latin typeface="Arial" charset="0"/>
              </a:endParaRPr>
            </a:p>
          </p:txBody>
        </p:sp>
      </p:grpSp>
      <p:sp>
        <p:nvSpPr>
          <p:cNvPr id="5" name="Title 4"/>
          <p:cNvSpPr>
            <a:spLocks noGrp="1"/>
          </p:cNvSpPr>
          <p:nvPr>
            <p:ph type="title"/>
          </p:nvPr>
        </p:nvSpPr>
        <p:spPr>
          <a:xfrm>
            <a:off x="417218" y="2367666"/>
            <a:ext cx="8789305" cy="1461613"/>
          </a:xfrm>
          <a:prstGeom prst="rect">
            <a:avLst/>
          </a:prstGeom>
        </p:spPr>
        <p:txBody>
          <a:bodyPr/>
          <a:lstStyle>
            <a:lvl1pPr>
              <a:defRPr>
                <a:solidFill>
                  <a:schemeClr val="bg1"/>
                </a:solidFill>
              </a:defRPr>
            </a:lvl1pPr>
          </a:lstStyle>
          <a:p>
            <a:r>
              <a:rPr lang="en-US"/>
              <a:t>Click to edit Master title style</a:t>
            </a:r>
            <a:endParaRPr lang="en-US" dirty="0"/>
          </a:p>
        </p:txBody>
      </p:sp>
      <p:sp>
        <p:nvSpPr>
          <p:cNvPr id="10" name="Text Placeholder 13"/>
          <p:cNvSpPr>
            <a:spLocks noGrp="1"/>
          </p:cNvSpPr>
          <p:nvPr>
            <p:ph type="body" sz="quarter" idx="10" hasCustomPrompt="1"/>
          </p:nvPr>
        </p:nvSpPr>
        <p:spPr>
          <a:xfrm>
            <a:off x="414869" y="4943092"/>
            <a:ext cx="5681132" cy="417164"/>
          </a:xfrm>
          <a:prstGeom prst="rect">
            <a:avLst/>
          </a:prstGeom>
        </p:spPr>
        <p:txBody>
          <a:bodyPr/>
          <a:lstStyle>
            <a:lvl1pPr marL="0" indent="0">
              <a:buNone/>
              <a:defRPr sz="2200" baseline="0">
                <a:solidFill>
                  <a:srgbClr val="4C5257"/>
                </a:solidFill>
                <a:latin typeface="+mj-lt"/>
              </a:defRPr>
            </a:lvl1pPr>
          </a:lstStyle>
          <a:p>
            <a:pPr lvl="0"/>
            <a:r>
              <a:rPr lang="en-US" dirty="0"/>
              <a:t>Presenter Name</a:t>
            </a:r>
          </a:p>
        </p:txBody>
      </p:sp>
      <p:sp>
        <p:nvSpPr>
          <p:cNvPr id="12" name="Text Placeholder 13"/>
          <p:cNvSpPr>
            <a:spLocks noGrp="1"/>
          </p:cNvSpPr>
          <p:nvPr>
            <p:ph type="body" sz="quarter" idx="12" hasCustomPrompt="1"/>
          </p:nvPr>
        </p:nvSpPr>
        <p:spPr>
          <a:xfrm>
            <a:off x="414869" y="5369614"/>
            <a:ext cx="5020732" cy="253865"/>
          </a:xfrm>
          <a:prstGeom prst="rect">
            <a:avLst/>
          </a:prstGeom>
        </p:spPr>
        <p:txBody>
          <a:bodyPr/>
          <a:lstStyle>
            <a:lvl1pPr marL="0" indent="0">
              <a:buNone/>
              <a:defRPr sz="1600" i="1" baseline="0">
                <a:solidFill>
                  <a:srgbClr val="4C5257"/>
                </a:solidFill>
                <a:latin typeface="+mj-lt"/>
              </a:defRPr>
            </a:lvl1pPr>
          </a:lstStyle>
          <a:p>
            <a:pPr lvl="0"/>
            <a:r>
              <a:rPr lang="en-US" dirty="0"/>
              <a:t>Presenter Title</a:t>
            </a:r>
          </a:p>
        </p:txBody>
      </p:sp>
      <p:sp>
        <p:nvSpPr>
          <p:cNvPr id="14" name="Text Placeholder 13"/>
          <p:cNvSpPr>
            <a:spLocks noGrp="1"/>
          </p:cNvSpPr>
          <p:nvPr>
            <p:ph type="body" sz="quarter" idx="13" hasCustomPrompt="1"/>
          </p:nvPr>
        </p:nvSpPr>
        <p:spPr>
          <a:xfrm>
            <a:off x="414868" y="6361810"/>
            <a:ext cx="2888249" cy="285471"/>
          </a:xfrm>
          <a:prstGeom prst="rect">
            <a:avLst/>
          </a:prstGeom>
        </p:spPr>
        <p:txBody>
          <a:bodyPr/>
          <a:lstStyle>
            <a:lvl1pPr marL="0" indent="0">
              <a:buNone/>
              <a:defRPr sz="1400" i="0" baseline="0">
                <a:solidFill>
                  <a:schemeClr val="tx1"/>
                </a:solidFill>
                <a:latin typeface="Arial" panose="020B0604020202020204" pitchFamily="34" charset="0"/>
              </a:defRPr>
            </a:lvl1pPr>
          </a:lstStyle>
          <a:p>
            <a:pPr lvl="0"/>
            <a:fld id="{98241DAF-D3D1-4C65-9DAB-493DE76CC6E3}" type="datetime4">
              <a:rPr lang="en-US" smtClean="0"/>
              <a:t>September 9, 2016</a:t>
            </a:fld>
            <a:endParaRPr lang="en-US" dirty="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89535" y="6133731"/>
            <a:ext cx="2769220" cy="510194"/>
          </a:xfrm>
          <a:prstGeom prst="rect">
            <a:avLst/>
          </a:prstGeom>
        </p:spPr>
      </p:pic>
    </p:spTree>
    <p:extLst>
      <p:ext uri="{BB962C8B-B14F-4D97-AF65-F5344CB8AC3E}">
        <p14:creationId xmlns:p14="http://schemas.microsoft.com/office/powerpoint/2010/main" val="1242455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Blue divider">
    <p:spTree>
      <p:nvGrpSpPr>
        <p:cNvPr id="1" name=""/>
        <p:cNvGrpSpPr/>
        <p:nvPr/>
      </p:nvGrpSpPr>
      <p:grpSpPr>
        <a:xfrm>
          <a:off x="0" y="0"/>
          <a:ext cx="0" cy="0"/>
          <a:chOff x="0" y="0"/>
          <a:chExt cx="0" cy="0"/>
        </a:xfrm>
      </p:grpSpPr>
      <p:pic>
        <p:nvPicPr>
          <p:cNvPr id="3" name="Picture 6"/>
          <p:cNvPicPr preferRelativeResize="0">
            <a:picLocks/>
          </p:cNvPicPr>
          <p:nvPr/>
        </p:nvPicPr>
        <p:blipFill rotWithShape="1">
          <a:blip r:embed="rId2">
            <a:extLst>
              <a:ext uri="{28A0092B-C50C-407E-A947-70E740481C1C}">
                <a14:useLocalDpi xmlns:a14="http://schemas.microsoft.com/office/drawing/2010/main" val="0"/>
              </a:ext>
            </a:extLst>
          </a:blip>
          <a:srcRect r="996" b="970"/>
          <a:stretch/>
        </p:blipFill>
        <p:spPr bwMode="auto">
          <a:xfrm>
            <a:off x="2" y="-4952"/>
            <a:ext cx="12196799"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3"/>
          <p:cNvSpPr>
            <a:spLocks noGrp="1"/>
          </p:cNvSpPr>
          <p:nvPr>
            <p:ph type="title" hasCustomPrompt="1"/>
          </p:nvPr>
        </p:nvSpPr>
        <p:spPr>
          <a:xfrm>
            <a:off x="1055967" y="2614623"/>
            <a:ext cx="10056437" cy="1642764"/>
          </a:xfrm>
          <a:prstGeom prst="rect">
            <a:avLst/>
          </a:prstGeom>
        </p:spPr>
        <p:txBody>
          <a:bodyPr/>
          <a:lstStyle>
            <a:lvl1pPr algn="ctr">
              <a:defRPr>
                <a:solidFill>
                  <a:schemeClr val="bg1"/>
                </a:solidFill>
              </a:defRPr>
            </a:lvl1pPr>
          </a:lstStyle>
          <a:p>
            <a:r>
              <a:rPr lang="en-US" dirty="0"/>
              <a:t>Click to edit text</a:t>
            </a:r>
          </a:p>
        </p:txBody>
      </p:sp>
    </p:spTree>
    <p:extLst>
      <p:ext uri="{BB962C8B-B14F-4D97-AF65-F5344CB8AC3E}">
        <p14:creationId xmlns:p14="http://schemas.microsoft.com/office/powerpoint/2010/main" val="3698746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Green divider">
    <p:spTree>
      <p:nvGrpSpPr>
        <p:cNvPr id="1" name=""/>
        <p:cNvGrpSpPr/>
        <p:nvPr/>
      </p:nvGrpSpPr>
      <p:grpSpPr>
        <a:xfrm>
          <a:off x="0" y="0"/>
          <a:ext cx="0" cy="0"/>
          <a:chOff x="0" y="0"/>
          <a:chExt cx="0" cy="0"/>
        </a:xfrm>
      </p:grpSpPr>
      <p:pic>
        <p:nvPicPr>
          <p:cNvPr id="2" name="Picture 6"/>
          <p:cNvPicPr preferRelativeResize="0">
            <a:picLocks/>
          </p:cNvPicPr>
          <p:nvPr/>
        </p:nvPicPr>
        <p:blipFill rotWithShape="1">
          <a:blip r:embed="rId2">
            <a:extLst>
              <a:ext uri="{28A0092B-C50C-407E-A947-70E740481C1C}">
                <a14:useLocalDpi xmlns:a14="http://schemas.microsoft.com/office/drawing/2010/main" val="0"/>
              </a:ext>
            </a:extLst>
          </a:blip>
          <a:srcRect r="996" b="970"/>
          <a:stretch/>
        </p:blipFill>
        <p:spPr bwMode="auto">
          <a:xfrm>
            <a:off x="1" y="-4952"/>
            <a:ext cx="12192000"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3"/>
          <p:cNvSpPr>
            <a:spLocks noGrp="1"/>
          </p:cNvSpPr>
          <p:nvPr>
            <p:ph type="title" hasCustomPrompt="1"/>
          </p:nvPr>
        </p:nvSpPr>
        <p:spPr>
          <a:xfrm>
            <a:off x="1055966" y="2621603"/>
            <a:ext cx="10065743" cy="1642764"/>
          </a:xfrm>
          <a:prstGeom prst="rect">
            <a:avLst/>
          </a:prstGeom>
        </p:spPr>
        <p:txBody>
          <a:bodyPr/>
          <a:lstStyle>
            <a:lvl1pPr algn="ctr">
              <a:defRPr>
                <a:solidFill>
                  <a:schemeClr val="bg1"/>
                </a:solidFill>
              </a:defRPr>
            </a:lvl1pPr>
          </a:lstStyle>
          <a:p>
            <a:r>
              <a:rPr lang="en-US" dirty="0"/>
              <a:t>Click to edit text</a:t>
            </a:r>
          </a:p>
        </p:txBody>
      </p:sp>
    </p:spTree>
    <p:extLst>
      <p:ext uri="{BB962C8B-B14F-4D97-AF65-F5344CB8AC3E}">
        <p14:creationId xmlns:p14="http://schemas.microsoft.com/office/powerpoint/2010/main" val="2865507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rimary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2"/>
          <p:cNvSpPr>
            <a:spLocks noGrp="1"/>
          </p:cNvSpPr>
          <p:nvPr>
            <p:ph idx="1"/>
          </p:nvPr>
        </p:nvSpPr>
        <p:spPr>
          <a:xfrm>
            <a:off x="414867" y="1280161"/>
            <a:ext cx="10515600" cy="4528969"/>
          </a:xfrm>
          <a:prstGeom prst="rect">
            <a:avLst/>
          </a:prstGeom>
        </p:spPr>
        <p:txBody>
          <a:bodyPr vert="horz" lIns="91440" tIns="45720" rIns="91440" bIns="45720" rtlCol="0">
            <a:normAutofit/>
          </a:bodyPr>
          <a:lstStyle>
            <a:lvl1pPr marL="320040" indent="-320040">
              <a:defRPr/>
            </a:lvl1pPr>
            <a:lvl2pPr>
              <a:defRPr/>
            </a:lvl2pPr>
            <a:lvl3pPr>
              <a:defRPr/>
            </a:lvl3pPr>
            <a:lvl4pPr>
              <a:defRPr/>
            </a:lvl4pPr>
            <a:lvl5pPr marL="2057400" indent="-2286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15817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Center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9"/>
          <p:cNvSpPr>
            <a:spLocks noGrp="1" noChangeAspect="1"/>
          </p:cNvSpPr>
          <p:nvPr>
            <p:ph type="body" sz="quarter" idx="12"/>
          </p:nvPr>
        </p:nvSpPr>
        <p:spPr>
          <a:xfrm>
            <a:off x="430107" y="1280160"/>
            <a:ext cx="10966027" cy="4331746"/>
          </a:xfrm>
        </p:spPr>
        <p:txBody>
          <a:bodyPr anchor="ctr" anchorCtr="1"/>
          <a:lstStyle>
            <a:lvl1pPr marL="320040" indent="-32004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9846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2"/>
          <p:cNvSpPr>
            <a:spLocks noGrp="1"/>
          </p:cNvSpPr>
          <p:nvPr>
            <p:ph type="body" idx="1"/>
          </p:nvPr>
        </p:nvSpPr>
        <p:spPr>
          <a:xfrm>
            <a:off x="429050" y="1280160"/>
            <a:ext cx="5158316" cy="823912"/>
          </a:xfrm>
        </p:spPr>
        <p:txBody>
          <a:bodyPr anchor="t" anchorCtr="0">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Text Placeholder 4"/>
          <p:cNvSpPr>
            <a:spLocks noGrp="1"/>
          </p:cNvSpPr>
          <p:nvPr>
            <p:ph type="body" sz="quarter" idx="3"/>
          </p:nvPr>
        </p:nvSpPr>
        <p:spPr>
          <a:xfrm>
            <a:off x="6096000" y="1280160"/>
            <a:ext cx="5183717" cy="823912"/>
          </a:xfrm>
        </p:spPr>
        <p:txBody>
          <a:bodyPr anchor="t" anchorCtr="0">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11"/>
          <p:cNvSpPr>
            <a:spLocks noGrp="1"/>
          </p:cNvSpPr>
          <p:nvPr>
            <p:ph sz="quarter" idx="12"/>
          </p:nvPr>
        </p:nvSpPr>
        <p:spPr>
          <a:xfrm>
            <a:off x="414868" y="2194561"/>
            <a:ext cx="5160433" cy="3883511"/>
          </a:xfrm>
        </p:spPr>
        <p:txBody>
          <a:bodyPr/>
          <a:lstStyle>
            <a:lvl1pPr marL="320040" indent="-320040">
              <a:defRPr sz="2400"/>
            </a:lvl1pPr>
            <a:lvl2pPr>
              <a:defRPr sz="2200"/>
            </a:lvl2pPr>
            <a:lvl3pPr>
              <a:defRPr sz="2000"/>
            </a:lvl3pPr>
            <a:lvl4pPr>
              <a:defRPr sz="18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1"/>
          <p:cNvSpPr>
            <a:spLocks noGrp="1"/>
          </p:cNvSpPr>
          <p:nvPr>
            <p:ph sz="quarter" idx="13"/>
          </p:nvPr>
        </p:nvSpPr>
        <p:spPr>
          <a:xfrm>
            <a:off x="6117168" y="2194561"/>
            <a:ext cx="5160433" cy="3883511"/>
          </a:xfrm>
        </p:spPr>
        <p:txBody>
          <a:bodyPr/>
          <a:lstStyle>
            <a:lvl1pPr marL="320040" indent="-320040">
              <a:defRPr sz="2400"/>
            </a:lvl1pPr>
            <a:lvl2pPr>
              <a:defRPr sz="2200"/>
            </a:lvl2pPr>
            <a:lvl3pPr>
              <a:defRPr sz="2000"/>
            </a:lvl3pPr>
            <a:lvl4pPr>
              <a:defRPr sz="18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31466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e imag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Picture Placeholder 5"/>
          <p:cNvSpPr>
            <a:spLocks noGrp="1"/>
          </p:cNvSpPr>
          <p:nvPr>
            <p:ph type="pic" sz="quarter" idx="12"/>
          </p:nvPr>
        </p:nvSpPr>
        <p:spPr>
          <a:xfrm>
            <a:off x="414868" y="1280160"/>
            <a:ext cx="4779433" cy="4788946"/>
          </a:xfrm>
        </p:spPr>
        <p:txBody>
          <a:bodyPr/>
          <a:lstStyle>
            <a:lvl1pPr marL="0" indent="0">
              <a:buNone/>
              <a:defRPr/>
            </a:lvl1pPr>
          </a:lstStyle>
          <a:p>
            <a:r>
              <a:rPr lang="en-US"/>
              <a:t>Click icon to add picture</a:t>
            </a:r>
            <a:endParaRPr lang="en-US" dirty="0"/>
          </a:p>
        </p:txBody>
      </p:sp>
      <p:sp>
        <p:nvSpPr>
          <p:cNvPr id="8" name="Content Placeholder 7"/>
          <p:cNvSpPr>
            <a:spLocks noGrp="1"/>
          </p:cNvSpPr>
          <p:nvPr>
            <p:ph sz="quarter" idx="13"/>
          </p:nvPr>
        </p:nvSpPr>
        <p:spPr>
          <a:xfrm>
            <a:off x="5965705" y="1280160"/>
            <a:ext cx="5384721" cy="4788946"/>
          </a:xfrm>
        </p:spPr>
        <p:txBody>
          <a:bodyPr/>
          <a:lstStyle>
            <a:lvl1pPr marL="320040" indent="-320040">
              <a:defRPr sz="2400"/>
            </a:lvl1pPr>
            <a:lvl2pPr>
              <a:defRPr sz="2200"/>
            </a:lvl2pPr>
            <a:lvl3pPr>
              <a:defRPr sz="2000"/>
            </a:lvl3pPr>
            <a:lvl4pPr>
              <a:defRPr sz="18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460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arallelogram 9"/>
          <p:cNvSpPr/>
          <p:nvPr/>
        </p:nvSpPr>
        <p:spPr bwMode="auto">
          <a:xfrm>
            <a:off x="-9525" y="813352"/>
            <a:ext cx="11416940" cy="234399"/>
          </a:xfrm>
          <a:custGeom>
            <a:avLst/>
            <a:gdLst>
              <a:gd name="connsiteX0" fmla="*/ 0 w 8650811"/>
              <a:gd name="connsiteY0" fmla="*/ 234399 h 234399"/>
              <a:gd name="connsiteX1" fmla="*/ 76745 w 8650811"/>
              <a:gd name="connsiteY1" fmla="*/ 0 h 234399"/>
              <a:gd name="connsiteX2" fmla="*/ 8650811 w 8650811"/>
              <a:gd name="connsiteY2" fmla="*/ 0 h 234399"/>
              <a:gd name="connsiteX3" fmla="*/ 8574066 w 8650811"/>
              <a:gd name="connsiteY3" fmla="*/ 234399 h 234399"/>
              <a:gd name="connsiteX4" fmla="*/ 0 w 8650811"/>
              <a:gd name="connsiteY4" fmla="*/ 234399 h 234399"/>
              <a:gd name="connsiteX0" fmla="*/ 0 w 8650811"/>
              <a:gd name="connsiteY0" fmla="*/ 234399 h 234399"/>
              <a:gd name="connsiteX1" fmla="*/ 91032 w 8650811"/>
              <a:gd name="connsiteY1" fmla="*/ 2381 h 234399"/>
              <a:gd name="connsiteX2" fmla="*/ 8650811 w 8650811"/>
              <a:gd name="connsiteY2" fmla="*/ 0 h 234399"/>
              <a:gd name="connsiteX3" fmla="*/ 8574066 w 8650811"/>
              <a:gd name="connsiteY3" fmla="*/ 234399 h 234399"/>
              <a:gd name="connsiteX4" fmla="*/ 0 w 8650811"/>
              <a:gd name="connsiteY4" fmla="*/ 234399 h 234399"/>
              <a:gd name="connsiteX0" fmla="*/ 0 w 8562705"/>
              <a:gd name="connsiteY0" fmla="*/ 234399 h 234399"/>
              <a:gd name="connsiteX1" fmla="*/ 2926 w 8562705"/>
              <a:gd name="connsiteY1" fmla="*/ 2381 h 234399"/>
              <a:gd name="connsiteX2" fmla="*/ 8562705 w 8562705"/>
              <a:gd name="connsiteY2" fmla="*/ 0 h 234399"/>
              <a:gd name="connsiteX3" fmla="*/ 8485960 w 8562705"/>
              <a:gd name="connsiteY3" fmla="*/ 234399 h 234399"/>
              <a:gd name="connsiteX4" fmla="*/ 0 w 8562705"/>
              <a:gd name="connsiteY4" fmla="*/ 234399 h 234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2705" h="234399">
                <a:moveTo>
                  <a:pt x="0" y="234399"/>
                </a:moveTo>
                <a:cubicBezTo>
                  <a:pt x="975" y="157060"/>
                  <a:pt x="1951" y="79720"/>
                  <a:pt x="2926" y="2381"/>
                </a:cubicBezTo>
                <a:lnTo>
                  <a:pt x="8562705" y="0"/>
                </a:lnTo>
                <a:lnTo>
                  <a:pt x="8485960" y="234399"/>
                </a:lnTo>
                <a:lnTo>
                  <a:pt x="0" y="234399"/>
                </a:lnTo>
                <a:close/>
              </a:path>
            </a:pathLst>
          </a:cu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marR="0" indent="-366713" algn="ctr" defTabSz="976313" rtl="0" eaLnBrk="1" fontAlgn="base" latinLnBrk="0" hangingPunct="1">
              <a:lnSpc>
                <a:spcPct val="100000"/>
              </a:lnSpc>
              <a:spcBef>
                <a:spcPct val="20000"/>
              </a:spcBef>
              <a:spcAft>
                <a:spcPct val="0"/>
              </a:spcAft>
              <a:buClrTx/>
              <a:buSzPct val="140000"/>
              <a:buFontTx/>
              <a:buNone/>
              <a:tabLst/>
            </a:pPr>
            <a:endParaRPr kumimoji="0" lang="en-US" sz="3600" b="1" i="0" u="none" strike="noStrike" cap="none" normalizeH="0" baseline="0">
              <a:ln>
                <a:noFill/>
              </a:ln>
              <a:solidFill>
                <a:schemeClr val="tx1"/>
              </a:solidFill>
              <a:effectLst/>
              <a:latin typeface="Arial" charset="0"/>
            </a:endParaRPr>
          </a:p>
        </p:txBody>
      </p:sp>
      <p:sp>
        <p:nvSpPr>
          <p:cNvPr id="2" name="Title Placeholder 1"/>
          <p:cNvSpPr>
            <a:spLocks noGrp="1" noChangeAspect="1"/>
          </p:cNvSpPr>
          <p:nvPr>
            <p:ph type="title"/>
          </p:nvPr>
        </p:nvSpPr>
        <p:spPr>
          <a:xfrm>
            <a:off x="414867" y="1"/>
            <a:ext cx="10989155" cy="86061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14867" y="1280160"/>
            <a:ext cx="10515600" cy="4609652"/>
          </a:xfrm>
          <a:prstGeom prst="rect">
            <a:avLst/>
          </a:prstGeom>
        </p:spPr>
        <p:txBody>
          <a:bodyPr vert="horz" lIns="91440" tIns="45720" rIns="91440" bIns="45720" rtlCol="0">
            <a:norm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p:cNvSpPr txBox="1"/>
          <p:nvPr/>
        </p:nvSpPr>
        <p:spPr>
          <a:xfrm>
            <a:off x="41097" y="6575461"/>
            <a:ext cx="11972819" cy="276999"/>
          </a:xfrm>
          <a:prstGeom prst="rect">
            <a:avLst/>
          </a:prstGeom>
          <a:noFill/>
        </p:spPr>
        <p:txBody>
          <a:bodyPr wrap="square" rtlCol="0">
            <a:spAutoFit/>
          </a:bodyPr>
          <a:lstStyle/>
          <a:p>
            <a:pPr algn="l"/>
            <a:r>
              <a:rPr lang="en-US" sz="600" b="0" dirty="0"/>
              <a:t>BRNDEXP 2.1 0714     © 2014 Cerner Corporation.  All rights reserved.  </a:t>
            </a:r>
          </a:p>
          <a:p>
            <a:pPr algn="l"/>
            <a:r>
              <a:rPr lang="en-US" sz="600" b="0" dirty="0"/>
              <a:t>This document contains Cerner confidential and/or proprietary information belonging to Cerner Corporation and/or its related affiliates which may not be reproduced or transmitted in any form or by any means without the express written consent of Cerner</a:t>
            </a:r>
          </a:p>
        </p:txBody>
      </p:sp>
      <p:sp>
        <p:nvSpPr>
          <p:cNvPr id="5" name="TextBox 4"/>
          <p:cNvSpPr txBox="1"/>
          <p:nvPr/>
        </p:nvSpPr>
        <p:spPr>
          <a:xfrm>
            <a:off x="11534454" y="6426953"/>
            <a:ext cx="561653" cy="276999"/>
          </a:xfrm>
          <a:prstGeom prst="rect">
            <a:avLst/>
          </a:prstGeom>
          <a:noFill/>
        </p:spPr>
        <p:txBody>
          <a:bodyPr wrap="square" rtlCol="0">
            <a:spAutoFit/>
          </a:bodyPr>
          <a:lstStyle/>
          <a:p>
            <a:fld id="{F881FCEE-8B8D-471D-B2CD-8B20A04D8A95}" type="slidenum">
              <a:rPr lang="en-US" sz="1200" smtClean="0">
                <a:solidFill>
                  <a:schemeClr val="accent5">
                    <a:lumMod val="75000"/>
                  </a:schemeClr>
                </a:solidFill>
              </a:rPr>
              <a:t>‹#›</a:t>
            </a:fld>
            <a:endParaRPr lang="en-US" sz="1200" dirty="0">
              <a:solidFill>
                <a:schemeClr val="accent5">
                  <a:lumMod val="75000"/>
                </a:schemeClr>
              </a:solidFill>
            </a:endParaRPr>
          </a:p>
        </p:txBody>
      </p:sp>
    </p:spTree>
    <p:extLst>
      <p:ext uri="{BB962C8B-B14F-4D97-AF65-F5344CB8AC3E}">
        <p14:creationId xmlns:p14="http://schemas.microsoft.com/office/powerpoint/2010/main" val="15687026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3600" kern="1200" baseline="0">
          <a:solidFill>
            <a:schemeClr val="tx1"/>
          </a:solidFill>
          <a:latin typeface="+mj-lt"/>
          <a:ea typeface="+mj-ea"/>
          <a:cs typeface="+mj-cs"/>
        </a:defRPr>
      </a:lvl1pPr>
    </p:titleStyle>
    <p:bodyStyle>
      <a:lvl1pPr marL="182880" indent="-274320" algn="l" defTabSz="914400" rtl="0" eaLnBrk="1" latinLnBrk="0" hangingPunct="1">
        <a:lnSpc>
          <a:spcPct val="90000"/>
        </a:lnSpc>
        <a:spcBef>
          <a:spcPts val="1000"/>
        </a:spcBef>
        <a:buClr>
          <a:schemeClr val="accent2"/>
        </a:buClr>
        <a:buSzPct val="115000"/>
        <a:buFont typeface="Arial" panose="020B0604020202020204" pitchFamily="34" charset="0"/>
        <a:buChar char="•"/>
        <a:defRPr sz="28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SzPct val="115000"/>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SzPct val="100000"/>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2"/>
          </p:nvPr>
        </p:nvSpPr>
        <p:spPr/>
        <p:txBody>
          <a:bodyPr>
            <a:normAutofit fontScale="92500" lnSpcReduction="20000"/>
          </a:bodyPr>
          <a:lstStyle/>
          <a:p>
            <a:endParaRPr lang="en-US"/>
          </a:p>
        </p:txBody>
      </p:sp>
      <p:sp>
        <p:nvSpPr>
          <p:cNvPr id="4" name="Text Placeholder 3"/>
          <p:cNvSpPr>
            <a:spLocks noGrp="1"/>
          </p:cNvSpPr>
          <p:nvPr>
            <p:ph type="body" sz="quarter" idx="13"/>
          </p:nvPr>
        </p:nvSpPr>
        <p:spPr/>
        <p:txBody>
          <a:bodyPr/>
          <a:lstStyle/>
          <a:p>
            <a:r>
              <a:rPr lang="en-US" dirty="0"/>
              <a:t>August 2, 2017</a:t>
            </a:r>
          </a:p>
        </p:txBody>
      </p:sp>
      <p:sp>
        <p:nvSpPr>
          <p:cNvPr id="5" name="Title 4"/>
          <p:cNvSpPr>
            <a:spLocks noGrp="1"/>
          </p:cNvSpPr>
          <p:nvPr>
            <p:ph type="title"/>
          </p:nvPr>
        </p:nvSpPr>
        <p:spPr/>
        <p:txBody>
          <a:bodyPr/>
          <a:lstStyle/>
          <a:p>
            <a:r>
              <a:rPr lang="en-US" dirty="0"/>
              <a:t>HSPC Process Interoperability Workgroup</a:t>
            </a:r>
          </a:p>
        </p:txBody>
      </p:sp>
      <p:sp>
        <p:nvSpPr>
          <p:cNvPr id="6" name="Text Placeholder 5"/>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1133666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Need</a:t>
            </a:r>
          </a:p>
        </p:txBody>
      </p:sp>
      <p:sp>
        <p:nvSpPr>
          <p:cNvPr id="3" name="Content Placeholder 2"/>
          <p:cNvSpPr>
            <a:spLocks noGrp="1"/>
          </p:cNvSpPr>
          <p:nvPr>
            <p:ph idx="1"/>
          </p:nvPr>
        </p:nvSpPr>
        <p:spPr/>
        <p:txBody>
          <a:bodyPr>
            <a:normAutofit fontScale="92500" lnSpcReduction="10000"/>
          </a:bodyPr>
          <a:lstStyle/>
          <a:p>
            <a:r>
              <a:rPr lang="en-US" dirty="0"/>
              <a:t>While we are witnessing considerable consolidation across the health IT industry, there are and will continue to be many diverse HIT system that need to be coordinated to deliver efficient, effective and high value care for patients.  </a:t>
            </a:r>
          </a:p>
          <a:p>
            <a:r>
              <a:rPr lang="en-US" dirty="0"/>
              <a:t>Not only EHRs but care management systems, pharmacy systems, home care systems, dietary systems, social support organizations systems and communication and collaboration systems will need to be coordinated.  </a:t>
            </a:r>
          </a:p>
          <a:p>
            <a:r>
              <a:rPr lang="en-US" dirty="0"/>
              <a:t>While HL7 FHIR and other standards provide important foundations, agreement on models of care team and how care team roles are filled, how importance is modeled and metadata that will provide more effective integration into HIT systems are needed.</a:t>
            </a:r>
          </a:p>
          <a:p>
            <a:endParaRPr lang="en-US" dirty="0"/>
          </a:p>
        </p:txBody>
      </p:sp>
    </p:spTree>
    <p:extLst>
      <p:ext uri="{BB962C8B-B14F-4D97-AF65-F5344CB8AC3E}">
        <p14:creationId xmlns:p14="http://schemas.microsoft.com/office/powerpoint/2010/main" val="2159757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Group Charge</a:t>
            </a:r>
          </a:p>
        </p:txBody>
      </p:sp>
      <p:sp>
        <p:nvSpPr>
          <p:cNvPr id="3" name="Content Placeholder 2"/>
          <p:cNvSpPr>
            <a:spLocks noGrp="1"/>
          </p:cNvSpPr>
          <p:nvPr>
            <p:ph idx="1"/>
          </p:nvPr>
        </p:nvSpPr>
        <p:spPr/>
        <p:txBody>
          <a:bodyPr/>
          <a:lstStyle/>
          <a:p>
            <a:r>
              <a:rPr lang="en-US" dirty="0"/>
              <a:t>The “Care Process Interoperability” workgroup would be charged with identify existing standards, code sets and models that support electronic coordination of care between diverse HIT systems</a:t>
            </a:r>
          </a:p>
          <a:p>
            <a:r>
              <a:rPr lang="en-US" dirty="0"/>
              <a:t>Creating an implementation guide that includes additional models and assumptions necessary to achieve care process interoperability.  </a:t>
            </a:r>
          </a:p>
          <a:p>
            <a:r>
              <a:rPr lang="en-US" dirty="0"/>
              <a:t>When necessary the work group will propose changes to existing standards through the usual standards processes to support process interoperability.  </a:t>
            </a:r>
          </a:p>
          <a:p>
            <a:endParaRPr lang="en-US" dirty="0"/>
          </a:p>
        </p:txBody>
      </p:sp>
    </p:spTree>
    <p:extLst>
      <p:ext uri="{BB962C8B-B14F-4D97-AF65-F5344CB8AC3E}">
        <p14:creationId xmlns:p14="http://schemas.microsoft.com/office/powerpoint/2010/main" val="3717208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Approach</a:t>
            </a:r>
          </a:p>
        </p:txBody>
      </p:sp>
      <p:sp>
        <p:nvSpPr>
          <p:cNvPr id="3" name="Content Placeholder 2"/>
          <p:cNvSpPr>
            <a:spLocks noGrp="1"/>
          </p:cNvSpPr>
          <p:nvPr>
            <p:ph idx="1"/>
          </p:nvPr>
        </p:nvSpPr>
        <p:spPr/>
        <p:txBody>
          <a:bodyPr>
            <a:normAutofit lnSpcReduction="10000"/>
          </a:bodyPr>
          <a:lstStyle/>
          <a:p>
            <a:r>
              <a:rPr lang="en-US" dirty="0"/>
              <a:t>The workgroup will build on the HL7 FHIR activities resources as a foundational standard</a:t>
            </a:r>
          </a:p>
          <a:p>
            <a:r>
              <a:rPr lang="en-US" dirty="0"/>
              <a:t>Incorporate the experience and insights of groups working to achieve process interoperability to augment and extend the standard.  </a:t>
            </a:r>
          </a:p>
          <a:p>
            <a:r>
              <a:rPr lang="en-US" dirty="0"/>
              <a:t>The working approach will be for a group 7-10 to create an initial draft document that will then be shared with the broad HSPC community and broad engagement solicited.  </a:t>
            </a:r>
          </a:p>
          <a:p>
            <a:r>
              <a:rPr lang="en-US" dirty="0"/>
              <a:t>The working group will have a ½ day working session at the next HSPC face-to-face meeting to “launch” the broader participation.</a:t>
            </a:r>
          </a:p>
          <a:p>
            <a:endParaRPr lang="en-US" dirty="0"/>
          </a:p>
        </p:txBody>
      </p:sp>
    </p:spTree>
    <p:extLst>
      <p:ext uri="{BB962C8B-B14F-4D97-AF65-F5344CB8AC3E}">
        <p14:creationId xmlns:p14="http://schemas.microsoft.com/office/powerpoint/2010/main" val="1079620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Refine goals and scope</a:t>
            </a:r>
          </a:p>
        </p:txBody>
      </p:sp>
      <p:sp>
        <p:nvSpPr>
          <p:cNvPr id="3" name="Content Placeholder 2"/>
          <p:cNvSpPr>
            <a:spLocks noGrp="1"/>
          </p:cNvSpPr>
          <p:nvPr>
            <p:ph idx="1"/>
          </p:nvPr>
        </p:nvSpPr>
        <p:spPr>
          <a:xfrm>
            <a:off x="414867" y="1280160"/>
            <a:ext cx="10515600" cy="5056729"/>
          </a:xfrm>
        </p:spPr>
        <p:txBody>
          <a:bodyPr>
            <a:normAutofit fontScale="62500" lnSpcReduction="20000"/>
          </a:bodyPr>
          <a:lstStyle/>
          <a:p>
            <a:r>
              <a:rPr lang="en-US" dirty="0"/>
              <a:t>Discussion with the OMG efforts: </a:t>
            </a:r>
          </a:p>
          <a:p>
            <a:pPr lvl="1"/>
            <a:r>
              <a:rPr lang="en-US" dirty="0"/>
              <a:t>How do FHIR and OMG fit together?</a:t>
            </a:r>
          </a:p>
          <a:p>
            <a:pPr lvl="1"/>
            <a:r>
              <a:rPr lang="en-US" dirty="0"/>
              <a:t>How do they relate to each other?</a:t>
            </a:r>
          </a:p>
          <a:p>
            <a:r>
              <a:rPr lang="en-US" dirty="0"/>
              <a:t>Have Emory describe the effort at LSU</a:t>
            </a:r>
          </a:p>
          <a:p>
            <a:pPr lvl="1"/>
            <a:r>
              <a:rPr lang="en-US" dirty="0"/>
              <a:t>Cross system deployment</a:t>
            </a:r>
          </a:p>
          <a:p>
            <a:r>
              <a:rPr lang="en-US" dirty="0"/>
              <a:t>Goal: tangible set of recommendations that are certifiable</a:t>
            </a:r>
          </a:p>
          <a:p>
            <a:pPr lvl="1"/>
            <a:r>
              <a:rPr lang="en-US" dirty="0"/>
              <a:t>Limitations of OMG</a:t>
            </a:r>
          </a:p>
          <a:p>
            <a:pPr lvl="1"/>
            <a:r>
              <a:rPr lang="en-US" dirty="0"/>
              <a:t>Limitations of FHIR</a:t>
            </a:r>
          </a:p>
          <a:p>
            <a:pPr lvl="1"/>
            <a:r>
              <a:rPr lang="en-US" dirty="0"/>
              <a:t>How they work together</a:t>
            </a:r>
          </a:p>
          <a:p>
            <a:r>
              <a:rPr lang="en-US" dirty="0"/>
              <a:t>Process Management piece of the puzzle in addition to activities </a:t>
            </a:r>
          </a:p>
          <a:p>
            <a:pPr lvl="1"/>
            <a:r>
              <a:rPr lang="en-US" dirty="0"/>
              <a:t>Case management model and notation (newer)</a:t>
            </a:r>
          </a:p>
          <a:p>
            <a:pPr lvl="1"/>
            <a:r>
              <a:rPr lang="en-US" dirty="0"/>
              <a:t>BPMN: Business process modeling &amp; notation</a:t>
            </a:r>
          </a:p>
          <a:p>
            <a:pPr lvl="1"/>
            <a:r>
              <a:rPr lang="en-US" dirty="0"/>
              <a:t>Decision modeling notation (DMN)</a:t>
            </a:r>
          </a:p>
          <a:p>
            <a:pPr lvl="1"/>
            <a:r>
              <a:rPr lang="en-US" dirty="0"/>
              <a:t>Effort is to create a field guild (separate effort) to provide guidance</a:t>
            </a:r>
          </a:p>
          <a:p>
            <a:pPr lvl="2"/>
            <a:r>
              <a:rPr lang="en-US" dirty="0"/>
              <a:t>Where do these fit in with FHIR and other resources?</a:t>
            </a:r>
          </a:p>
          <a:p>
            <a:pPr lvl="3"/>
            <a:r>
              <a:rPr lang="en-US" dirty="0"/>
              <a:t>Plywood example for pre-natal care</a:t>
            </a:r>
          </a:p>
          <a:p>
            <a:r>
              <a:rPr lang="en-US" dirty="0"/>
              <a:t>Where and how these occur in the stack: is it in FHIR API, mid tier, in EMR?</a:t>
            </a:r>
          </a:p>
          <a:p>
            <a:pPr lvl="1"/>
            <a:r>
              <a:rPr lang="en-US" dirty="0"/>
              <a:t>Orchestration: stateless or </a:t>
            </a:r>
            <a:r>
              <a:rPr lang="en-US" dirty="0" err="1"/>
              <a:t>stateful</a:t>
            </a:r>
            <a:r>
              <a:rPr lang="en-US" dirty="0"/>
              <a:t> coordination of services?</a:t>
            </a:r>
          </a:p>
          <a:p>
            <a:pPr lvl="2"/>
            <a:r>
              <a:rPr lang="en-US" dirty="0"/>
              <a:t>Ability to mix and match reasoning techniques</a:t>
            </a:r>
          </a:p>
          <a:p>
            <a:r>
              <a:rPr lang="en-US" dirty="0"/>
              <a:t>Focus on the deployment of the process orchestration/care coordination in runtime platform</a:t>
            </a:r>
          </a:p>
          <a:p>
            <a:endParaRPr lang="en-US" dirty="0"/>
          </a:p>
        </p:txBody>
      </p:sp>
    </p:spTree>
    <p:extLst>
      <p:ext uri="{BB962C8B-B14F-4D97-AF65-F5344CB8AC3E}">
        <p14:creationId xmlns:p14="http://schemas.microsoft.com/office/powerpoint/2010/main" val="3390757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HealthePrograms</a:t>
            </a:r>
            <a:r>
              <a:rPr lang="en-US" dirty="0"/>
              <a:t>: Ecosystem</a:t>
            </a:r>
          </a:p>
        </p:txBody>
      </p:sp>
      <p:sp>
        <p:nvSpPr>
          <p:cNvPr id="4" name="Cloud 3"/>
          <p:cNvSpPr/>
          <p:nvPr/>
        </p:nvSpPr>
        <p:spPr>
          <a:xfrm>
            <a:off x="639083" y="2246740"/>
            <a:ext cx="7378263" cy="2522481"/>
          </a:xfrm>
          <a:prstGeom prst="cloud">
            <a:avLst/>
          </a:prstGeom>
          <a:solidFill>
            <a:srgbClr val="0D94D2">
              <a:alpha val="5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p:cNvGrpSpPr/>
          <p:nvPr/>
        </p:nvGrpSpPr>
        <p:grpSpPr>
          <a:xfrm>
            <a:off x="1055822" y="1660466"/>
            <a:ext cx="1998701" cy="1129757"/>
            <a:chOff x="3633950" y="1255981"/>
            <a:chExt cx="2243959" cy="1361095"/>
          </a:xfrm>
        </p:grpSpPr>
        <p:sp>
          <p:nvSpPr>
            <p:cNvPr id="32" name="Rounded Rectangle 31"/>
            <p:cNvSpPr/>
            <p:nvPr/>
          </p:nvSpPr>
          <p:spPr>
            <a:xfrm>
              <a:off x="3633950" y="1261241"/>
              <a:ext cx="2243959" cy="1355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3633950" y="1255981"/>
              <a:ext cx="2243959" cy="34987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tx1"/>
                  </a:solidFill>
                </a:rPr>
                <a:t>Foresight (AWS)</a:t>
              </a:r>
            </a:p>
          </p:txBody>
        </p:sp>
      </p:grpSp>
      <p:graphicFrame>
        <p:nvGraphicFramePr>
          <p:cNvPr id="30" name="Table 29"/>
          <p:cNvGraphicFramePr>
            <a:graphicFrameLocks noGrp="1"/>
          </p:cNvGraphicFramePr>
          <p:nvPr>
            <p:extLst/>
          </p:nvPr>
        </p:nvGraphicFramePr>
        <p:xfrm>
          <a:off x="1078920" y="1950878"/>
          <a:ext cx="1968066" cy="731520"/>
        </p:xfrm>
        <a:graphic>
          <a:graphicData uri="http://schemas.openxmlformats.org/drawingml/2006/table">
            <a:tbl>
              <a:tblPr firstRow="1" bandRow="1">
                <a:tableStyleId>{2D5ABB26-0587-4C30-8999-92F81FD0307C}</a:tableStyleId>
              </a:tblPr>
              <a:tblGrid>
                <a:gridCol w="984033">
                  <a:extLst>
                    <a:ext uri="{9D8B030D-6E8A-4147-A177-3AD203B41FA5}">
                      <a16:colId xmlns:a16="http://schemas.microsoft.com/office/drawing/2014/main" val="20000"/>
                    </a:ext>
                  </a:extLst>
                </a:gridCol>
                <a:gridCol w="984033">
                  <a:extLst>
                    <a:ext uri="{9D8B030D-6E8A-4147-A177-3AD203B41FA5}">
                      <a16:colId xmlns:a16="http://schemas.microsoft.com/office/drawing/2014/main" val="20001"/>
                    </a:ext>
                  </a:extLst>
                </a:gridCol>
              </a:tblGrid>
              <a:tr h="264390">
                <a:tc>
                  <a:txBody>
                    <a:bodyPr/>
                    <a:lstStyle/>
                    <a:p>
                      <a:r>
                        <a:rPr lang="en-US" sz="900" dirty="0"/>
                        <a:t>Development, Validation</a:t>
                      </a:r>
                    </a:p>
                  </a:txBody>
                  <a:tcPr/>
                </a:tc>
                <a:tc>
                  <a:txBody>
                    <a:bodyPr/>
                    <a:lstStyle/>
                    <a:p>
                      <a:r>
                        <a:rPr lang="en-US" sz="900" dirty="0"/>
                        <a:t>Integration to HI pipeline</a:t>
                      </a:r>
                    </a:p>
                  </a:txBody>
                  <a:tcPr/>
                </a:tc>
                <a:extLst>
                  <a:ext uri="{0D108BD9-81ED-4DB2-BD59-A6C34878D82A}">
                    <a16:rowId xmlns:a16="http://schemas.microsoft.com/office/drawing/2014/main" val="10000"/>
                  </a:ext>
                </a:extLst>
              </a:tr>
              <a:tr h="2382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a:t>Model</a:t>
                      </a:r>
                      <a:r>
                        <a:rPr lang="en-US" sz="900" baseline="0" dirty="0"/>
                        <a:t> portability</a:t>
                      </a:r>
                      <a:endParaRPr lang="en-US" sz="900" dirty="0"/>
                    </a:p>
                  </a:txBody>
                  <a:tcPr/>
                </a:tc>
                <a:tc>
                  <a:txBody>
                    <a:bodyPr/>
                    <a:lstStyle/>
                    <a:p>
                      <a:r>
                        <a:rPr lang="en-US" sz="900" dirty="0"/>
                        <a:t>Automated execution</a:t>
                      </a:r>
                    </a:p>
                  </a:txBody>
                  <a:tcPr/>
                </a:tc>
                <a:extLst>
                  <a:ext uri="{0D108BD9-81ED-4DB2-BD59-A6C34878D82A}">
                    <a16:rowId xmlns:a16="http://schemas.microsoft.com/office/drawing/2014/main" val="10001"/>
                  </a:ext>
                </a:extLst>
              </a:tr>
            </a:tbl>
          </a:graphicData>
        </a:graphic>
      </p:graphicFrame>
      <p:sp>
        <p:nvSpPr>
          <p:cNvPr id="55" name="Right Arrow 54"/>
          <p:cNvSpPr/>
          <p:nvPr/>
        </p:nvSpPr>
        <p:spPr>
          <a:xfrm>
            <a:off x="767892" y="3102654"/>
            <a:ext cx="1871932" cy="1466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949047" y="2838212"/>
            <a:ext cx="480142" cy="661257"/>
          </a:xfrm>
          <a:prstGeom prst="rect">
            <a:avLst/>
          </a:prstGeom>
          <a:solidFill>
            <a:schemeClr val="bg2">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0" dirty="0"/>
              <a:t>Raw</a:t>
            </a:r>
          </a:p>
        </p:txBody>
      </p:sp>
      <p:sp>
        <p:nvSpPr>
          <p:cNvPr id="66" name="Rectangle 65"/>
          <p:cNvSpPr/>
          <p:nvPr/>
        </p:nvSpPr>
        <p:spPr>
          <a:xfrm>
            <a:off x="1487805" y="2837371"/>
            <a:ext cx="480142" cy="661257"/>
          </a:xfrm>
          <a:prstGeom prst="rect">
            <a:avLst/>
          </a:prstGeom>
          <a:solidFill>
            <a:schemeClr val="bg2">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0" dirty="0"/>
              <a:t>Ref</a:t>
            </a:r>
          </a:p>
        </p:txBody>
      </p:sp>
      <p:sp>
        <p:nvSpPr>
          <p:cNvPr id="67" name="Rectangle 66"/>
          <p:cNvSpPr/>
          <p:nvPr/>
        </p:nvSpPr>
        <p:spPr>
          <a:xfrm>
            <a:off x="2021770" y="2838212"/>
            <a:ext cx="480142" cy="661257"/>
          </a:xfrm>
          <a:prstGeom prst="rect">
            <a:avLst/>
          </a:prstGeom>
          <a:solidFill>
            <a:schemeClr val="bg2">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0" dirty="0"/>
              <a:t>Pop</a:t>
            </a:r>
          </a:p>
        </p:txBody>
      </p:sp>
      <p:grpSp>
        <p:nvGrpSpPr>
          <p:cNvPr id="63" name="Group 62"/>
          <p:cNvGrpSpPr/>
          <p:nvPr/>
        </p:nvGrpSpPr>
        <p:grpSpPr>
          <a:xfrm>
            <a:off x="1087577" y="3928438"/>
            <a:ext cx="1998702" cy="1029995"/>
            <a:chOff x="3633949" y="1244700"/>
            <a:chExt cx="2243960" cy="1372376"/>
          </a:xfrm>
        </p:grpSpPr>
        <p:sp>
          <p:nvSpPr>
            <p:cNvPr id="64" name="Rounded Rectangle 63"/>
            <p:cNvSpPr/>
            <p:nvPr/>
          </p:nvSpPr>
          <p:spPr>
            <a:xfrm>
              <a:off x="3633950" y="1261241"/>
              <a:ext cx="2243959" cy="1355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ounded Rectangle 67"/>
            <p:cNvSpPr/>
            <p:nvPr/>
          </p:nvSpPr>
          <p:spPr>
            <a:xfrm>
              <a:off x="3633949" y="1244700"/>
              <a:ext cx="2243959" cy="433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tx1"/>
                  </a:solidFill>
                </a:rPr>
                <a:t>Knowledge Engine</a:t>
              </a:r>
            </a:p>
          </p:txBody>
        </p:sp>
      </p:grpSp>
      <p:sp>
        <p:nvSpPr>
          <p:cNvPr id="46" name="Flowchart: Data 45"/>
          <p:cNvSpPr/>
          <p:nvPr/>
        </p:nvSpPr>
        <p:spPr>
          <a:xfrm>
            <a:off x="4119062" y="3804765"/>
            <a:ext cx="1253791" cy="496704"/>
          </a:xfrm>
          <a:prstGeom prst="flowChartInputOutp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ysClr val="windowText" lastClr="000000"/>
                </a:solidFill>
              </a:rPr>
              <a:t>Activities</a:t>
            </a:r>
          </a:p>
        </p:txBody>
      </p:sp>
      <p:sp>
        <p:nvSpPr>
          <p:cNvPr id="47" name="Flowchart: Multidocument 46"/>
          <p:cNvSpPr/>
          <p:nvPr/>
        </p:nvSpPr>
        <p:spPr>
          <a:xfrm>
            <a:off x="2934640" y="2224499"/>
            <a:ext cx="1096754" cy="795448"/>
          </a:xfrm>
          <a:prstGeom prst="flowChartMultidocumen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ysClr val="windowText" lastClr="000000"/>
                </a:solidFill>
              </a:rPr>
              <a:t>Reference Repository:</a:t>
            </a:r>
          </a:p>
          <a:p>
            <a:pPr algn="ctr"/>
            <a:r>
              <a:rPr lang="en-US" sz="800" dirty="0">
                <a:solidFill>
                  <a:sysClr val="windowText" lastClr="000000"/>
                </a:solidFill>
              </a:rPr>
              <a:t>PMML or SPARK</a:t>
            </a:r>
          </a:p>
        </p:txBody>
      </p:sp>
      <p:sp>
        <p:nvSpPr>
          <p:cNvPr id="86" name="Flowchart: Data 85"/>
          <p:cNvSpPr/>
          <p:nvPr/>
        </p:nvSpPr>
        <p:spPr>
          <a:xfrm>
            <a:off x="4085855" y="2747708"/>
            <a:ext cx="1253791" cy="496704"/>
          </a:xfrm>
          <a:prstGeom prst="flowChartInputOutp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ysClr val="windowText" lastClr="000000"/>
                </a:solidFill>
              </a:rPr>
              <a:t>Risks Assessment</a:t>
            </a:r>
          </a:p>
        </p:txBody>
      </p:sp>
      <p:sp>
        <p:nvSpPr>
          <p:cNvPr id="81" name="TextBox 80"/>
          <p:cNvSpPr txBox="1"/>
          <p:nvPr/>
        </p:nvSpPr>
        <p:spPr>
          <a:xfrm rot="16200000">
            <a:off x="-2382541" y="3633787"/>
            <a:ext cx="5417736" cy="307777"/>
          </a:xfrm>
          <a:prstGeom prst="rect">
            <a:avLst/>
          </a:prstGeom>
          <a:solidFill>
            <a:srgbClr val="FFC000"/>
          </a:solidFill>
        </p:spPr>
        <p:txBody>
          <a:bodyPr wrap="square" rtlCol="0">
            <a:spAutoFit/>
          </a:bodyPr>
          <a:lstStyle/>
          <a:p>
            <a:pPr algn="ctr"/>
            <a:r>
              <a:rPr lang="en-US" sz="1400" dirty="0" err="1"/>
              <a:t>HeP</a:t>
            </a:r>
            <a:r>
              <a:rPr lang="en-US" sz="1400" dirty="0"/>
              <a:t> Data Focus: Non standard Health Care data…Other 90%</a:t>
            </a:r>
          </a:p>
        </p:txBody>
      </p:sp>
      <p:sp>
        <p:nvSpPr>
          <p:cNvPr id="65" name="Flowchart: Multidocument 64"/>
          <p:cNvSpPr/>
          <p:nvPr/>
        </p:nvSpPr>
        <p:spPr>
          <a:xfrm>
            <a:off x="2909526" y="3318736"/>
            <a:ext cx="1096754" cy="795448"/>
          </a:xfrm>
          <a:prstGeom prst="flowChartMultidocumen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ysClr val="windowText" lastClr="000000"/>
                </a:solidFill>
              </a:rPr>
              <a:t>Reference Repository:</a:t>
            </a:r>
          </a:p>
          <a:p>
            <a:pPr algn="ctr"/>
            <a:r>
              <a:rPr lang="en-US" sz="800" dirty="0" err="1">
                <a:solidFill>
                  <a:sysClr val="windowText" lastClr="000000"/>
                </a:solidFill>
              </a:rPr>
              <a:t>CQL,etc</a:t>
            </a:r>
            <a:endParaRPr lang="en-US" sz="800" dirty="0">
              <a:solidFill>
                <a:sysClr val="windowText" lastClr="000000"/>
              </a:solidFill>
            </a:endParaRPr>
          </a:p>
        </p:txBody>
      </p:sp>
      <p:sp>
        <p:nvSpPr>
          <p:cNvPr id="6" name="Rectangle 5"/>
          <p:cNvSpPr/>
          <p:nvPr/>
        </p:nvSpPr>
        <p:spPr>
          <a:xfrm>
            <a:off x="4284260" y="2327589"/>
            <a:ext cx="1065827" cy="37695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ysClr val="windowText" lastClr="000000"/>
                </a:solidFill>
              </a:rPr>
              <a:t>HeP</a:t>
            </a:r>
            <a:r>
              <a:rPr lang="en-US" sz="1000" dirty="0">
                <a:solidFill>
                  <a:sysClr val="windowText" lastClr="000000"/>
                </a:solidFill>
              </a:rPr>
              <a:t> Core FHIR API’s</a:t>
            </a:r>
          </a:p>
        </p:txBody>
      </p:sp>
      <p:graphicFrame>
        <p:nvGraphicFramePr>
          <p:cNvPr id="76" name="Table 75"/>
          <p:cNvGraphicFramePr>
            <a:graphicFrameLocks noGrp="1"/>
          </p:cNvGraphicFramePr>
          <p:nvPr>
            <p:extLst/>
          </p:nvPr>
        </p:nvGraphicFramePr>
        <p:xfrm>
          <a:off x="10416647" y="261256"/>
          <a:ext cx="1677055" cy="1196696"/>
        </p:xfrm>
        <a:graphic>
          <a:graphicData uri="http://schemas.openxmlformats.org/drawingml/2006/table">
            <a:tbl>
              <a:tblPr firstRow="1" bandRow="1">
                <a:tableStyleId>{2D5ABB26-0587-4C30-8999-92F81FD0307C}</a:tableStyleId>
              </a:tblPr>
              <a:tblGrid>
                <a:gridCol w="608419">
                  <a:extLst>
                    <a:ext uri="{9D8B030D-6E8A-4147-A177-3AD203B41FA5}">
                      <a16:colId xmlns:a16="http://schemas.microsoft.com/office/drawing/2014/main" val="20000"/>
                    </a:ext>
                  </a:extLst>
                </a:gridCol>
                <a:gridCol w="1068636">
                  <a:extLst>
                    <a:ext uri="{9D8B030D-6E8A-4147-A177-3AD203B41FA5}">
                      <a16:colId xmlns:a16="http://schemas.microsoft.com/office/drawing/2014/main" val="20001"/>
                    </a:ext>
                  </a:extLst>
                </a:gridCol>
              </a:tblGrid>
              <a:tr h="342380">
                <a:tc gridSpan="2">
                  <a:txBody>
                    <a:bodyPr/>
                    <a:lstStyle/>
                    <a:p>
                      <a:pPr algn="ctr"/>
                      <a:r>
                        <a:rPr lang="en-US" sz="1200" dirty="0"/>
                        <a:t>Legend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endParaRPr lang="en-US" dirty="0"/>
                    </a:p>
                  </a:txBody>
                  <a:tcPr/>
                </a:tc>
                <a:extLst>
                  <a:ext uri="{0D108BD9-81ED-4DB2-BD59-A6C34878D82A}">
                    <a16:rowId xmlns:a16="http://schemas.microsoft.com/office/drawing/2014/main" val="10000"/>
                  </a:ext>
                </a:extLst>
              </a:tr>
              <a:tr h="321724">
                <a:tc>
                  <a:txBody>
                    <a:bodyPr/>
                    <a:lstStyle/>
                    <a:p>
                      <a:endParaRPr lang="en-US" sz="800" dirty="0"/>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sz="800" dirty="0"/>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1"/>
                  </a:ext>
                </a:extLst>
              </a:tr>
              <a:tr h="266296">
                <a:tc>
                  <a:txBody>
                    <a:bodyPr/>
                    <a:lstStyle/>
                    <a:p>
                      <a:endParaRPr lang="en-US" sz="800" dirty="0"/>
                    </a:p>
                  </a:txBody>
                  <a:tcPr>
                    <a:lnL w="12700" cap="flat" cmpd="sng" algn="ctr">
                      <a:solidFill>
                        <a:schemeClr val="tx1"/>
                      </a:solidFill>
                      <a:prstDash val="solid"/>
                      <a:round/>
                      <a:headEnd type="none" w="med" len="med"/>
                      <a:tailEnd type="none" w="med" len="med"/>
                    </a:lnL>
                    <a:solidFill>
                      <a:srgbClr val="FFC000"/>
                    </a:solidFill>
                  </a:tcPr>
                </a:tc>
                <a:tc>
                  <a:txBody>
                    <a:bodyPr/>
                    <a:lstStyle/>
                    <a:p>
                      <a:r>
                        <a:rPr lang="en-US" sz="800" dirty="0" err="1"/>
                        <a:t>HealthePrograms</a:t>
                      </a:r>
                      <a:endParaRPr lang="en-US" sz="800" dirty="0"/>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2"/>
                  </a:ext>
                </a:extLst>
              </a:tr>
              <a:tr h="266296">
                <a:tc>
                  <a:txBody>
                    <a:bodyPr/>
                    <a:lstStyle/>
                    <a:p>
                      <a:endParaRPr lang="en-US" sz="8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92D050"/>
                    </a:solidFill>
                  </a:tcPr>
                </a:tc>
                <a:tc>
                  <a:txBody>
                    <a:bodyPr/>
                    <a:lstStyle/>
                    <a:p>
                      <a:r>
                        <a:rPr lang="en-US" sz="800" dirty="0"/>
                        <a:t>Workflows</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cxnSp>
        <p:nvCxnSpPr>
          <p:cNvPr id="16" name="Straight Arrow Connector 15"/>
          <p:cNvCxnSpPr>
            <a:stCxn id="65" idx="3"/>
            <a:endCxn id="46" idx="2"/>
          </p:cNvCxnSpPr>
          <p:nvPr/>
        </p:nvCxnSpPr>
        <p:spPr>
          <a:xfrm>
            <a:off x="4006280" y="3716460"/>
            <a:ext cx="238161" cy="336657"/>
          </a:xfrm>
          <a:prstGeom prst="straightConnector1">
            <a:avLst/>
          </a:prstGeom>
          <a:ln w="57150">
            <a:solidFill>
              <a:schemeClr val="tx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endCxn id="86" idx="2"/>
          </p:cNvCxnSpPr>
          <p:nvPr/>
        </p:nvCxnSpPr>
        <p:spPr>
          <a:xfrm>
            <a:off x="3880901" y="2686739"/>
            <a:ext cx="330333" cy="309321"/>
          </a:xfrm>
          <a:prstGeom prst="straightConnector1">
            <a:avLst/>
          </a:prstGeom>
          <a:ln w="57150">
            <a:solidFill>
              <a:schemeClr val="tx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5" name="Rectangle 114"/>
          <p:cNvSpPr/>
          <p:nvPr/>
        </p:nvSpPr>
        <p:spPr>
          <a:xfrm>
            <a:off x="6135383" y="1855370"/>
            <a:ext cx="1269635" cy="328350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059" dirty="0">
                <a:solidFill>
                  <a:schemeClr val="bg1"/>
                </a:solidFill>
              </a:rPr>
              <a:t>Care Plan</a:t>
            </a:r>
          </a:p>
        </p:txBody>
      </p:sp>
      <p:grpSp>
        <p:nvGrpSpPr>
          <p:cNvPr id="116" name="Group 115"/>
          <p:cNvGrpSpPr/>
          <p:nvPr/>
        </p:nvGrpSpPr>
        <p:grpSpPr>
          <a:xfrm>
            <a:off x="6208571" y="4369059"/>
            <a:ext cx="1115239" cy="322406"/>
            <a:chOff x="3633950" y="1255982"/>
            <a:chExt cx="2243959" cy="1361094"/>
          </a:xfrm>
        </p:grpSpPr>
        <p:sp>
          <p:nvSpPr>
            <p:cNvPr id="117" name="Rounded Rectangle 24"/>
            <p:cNvSpPr/>
            <p:nvPr/>
          </p:nvSpPr>
          <p:spPr>
            <a:xfrm>
              <a:off x="3633950" y="1261241"/>
              <a:ext cx="2243959" cy="1355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12" dirty="0"/>
            </a:p>
          </p:txBody>
        </p:sp>
        <p:sp>
          <p:nvSpPr>
            <p:cNvPr id="118" name="Rounded Rectangle 25"/>
            <p:cNvSpPr/>
            <p:nvPr/>
          </p:nvSpPr>
          <p:spPr>
            <a:xfrm>
              <a:off x="3633950" y="1255982"/>
              <a:ext cx="2243959" cy="664749"/>
            </a:xfrm>
            <a:prstGeom prst="roundRect">
              <a:avLst/>
            </a:prstGeom>
            <a:solidFill>
              <a:srgbClr val="7BC143"/>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618" dirty="0">
                  <a:solidFill>
                    <a:schemeClr val="tx1"/>
                  </a:solidFill>
                </a:rPr>
                <a:t>Questionnaires</a:t>
              </a:r>
            </a:p>
          </p:txBody>
        </p:sp>
      </p:grpSp>
      <p:grpSp>
        <p:nvGrpSpPr>
          <p:cNvPr id="119" name="Group 118"/>
          <p:cNvGrpSpPr/>
          <p:nvPr/>
        </p:nvGrpSpPr>
        <p:grpSpPr>
          <a:xfrm>
            <a:off x="6208570" y="2150284"/>
            <a:ext cx="1108087" cy="330070"/>
            <a:chOff x="3633950" y="1255982"/>
            <a:chExt cx="2243959" cy="1361094"/>
          </a:xfrm>
        </p:grpSpPr>
        <p:sp>
          <p:nvSpPr>
            <p:cNvPr id="120" name="Rounded Rectangle 47"/>
            <p:cNvSpPr/>
            <p:nvPr/>
          </p:nvSpPr>
          <p:spPr>
            <a:xfrm>
              <a:off x="3633950" y="1261241"/>
              <a:ext cx="2243959" cy="1355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12" dirty="0"/>
            </a:p>
          </p:txBody>
        </p:sp>
        <p:sp>
          <p:nvSpPr>
            <p:cNvPr id="121" name="Rounded Rectangle 48"/>
            <p:cNvSpPr/>
            <p:nvPr/>
          </p:nvSpPr>
          <p:spPr>
            <a:xfrm>
              <a:off x="3633950" y="1255982"/>
              <a:ext cx="2243959" cy="55145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618" dirty="0">
                  <a:solidFill>
                    <a:schemeClr val="tx1"/>
                  </a:solidFill>
                </a:rPr>
                <a:t>Notifications / Messages</a:t>
              </a:r>
            </a:p>
          </p:txBody>
        </p:sp>
      </p:grpSp>
      <p:grpSp>
        <p:nvGrpSpPr>
          <p:cNvPr id="122" name="Group 121"/>
          <p:cNvGrpSpPr/>
          <p:nvPr/>
        </p:nvGrpSpPr>
        <p:grpSpPr>
          <a:xfrm>
            <a:off x="6208570" y="2521446"/>
            <a:ext cx="1101385" cy="332445"/>
            <a:chOff x="3633949" y="1255980"/>
            <a:chExt cx="2243960" cy="1361095"/>
          </a:xfrm>
        </p:grpSpPr>
        <p:sp>
          <p:nvSpPr>
            <p:cNvPr id="123" name="Rounded Rectangle 57"/>
            <p:cNvSpPr/>
            <p:nvPr/>
          </p:nvSpPr>
          <p:spPr>
            <a:xfrm>
              <a:off x="3633949" y="1261240"/>
              <a:ext cx="2243959" cy="1355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12" dirty="0"/>
            </a:p>
          </p:txBody>
        </p:sp>
        <p:sp>
          <p:nvSpPr>
            <p:cNvPr id="124" name="Rounded Rectangle 58"/>
            <p:cNvSpPr/>
            <p:nvPr/>
          </p:nvSpPr>
          <p:spPr>
            <a:xfrm>
              <a:off x="3633950" y="1255980"/>
              <a:ext cx="2243959" cy="63235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618" dirty="0">
                  <a:solidFill>
                    <a:schemeClr val="tx1"/>
                  </a:solidFill>
                </a:rPr>
                <a:t>Proposed Interventions</a:t>
              </a:r>
            </a:p>
          </p:txBody>
        </p:sp>
      </p:grpSp>
      <p:grpSp>
        <p:nvGrpSpPr>
          <p:cNvPr id="125" name="Group 124"/>
          <p:cNvGrpSpPr/>
          <p:nvPr/>
        </p:nvGrpSpPr>
        <p:grpSpPr>
          <a:xfrm>
            <a:off x="6208571" y="4732556"/>
            <a:ext cx="1115239" cy="322406"/>
            <a:chOff x="3633950" y="1255982"/>
            <a:chExt cx="2243959" cy="1361094"/>
          </a:xfrm>
        </p:grpSpPr>
        <p:sp>
          <p:nvSpPr>
            <p:cNvPr id="126" name="Rounded Rectangle 60"/>
            <p:cNvSpPr/>
            <p:nvPr/>
          </p:nvSpPr>
          <p:spPr>
            <a:xfrm>
              <a:off x="3633950" y="1261241"/>
              <a:ext cx="2243959" cy="1355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12" dirty="0"/>
            </a:p>
          </p:txBody>
        </p:sp>
        <p:sp>
          <p:nvSpPr>
            <p:cNvPr id="127" name="Rounded Rectangle 61"/>
            <p:cNvSpPr/>
            <p:nvPr/>
          </p:nvSpPr>
          <p:spPr>
            <a:xfrm>
              <a:off x="3633950" y="1255982"/>
              <a:ext cx="2243959" cy="664749"/>
            </a:xfrm>
            <a:prstGeom prst="roundRect">
              <a:avLst/>
            </a:prstGeom>
            <a:solidFill>
              <a:srgbClr val="7BC143"/>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618" dirty="0">
                  <a:solidFill>
                    <a:schemeClr val="tx1"/>
                  </a:solidFill>
                </a:rPr>
                <a:t>Care Management ID</a:t>
              </a:r>
            </a:p>
          </p:txBody>
        </p:sp>
      </p:grpSp>
      <p:sp>
        <p:nvSpPr>
          <p:cNvPr id="128" name="Rectangle 127"/>
          <p:cNvSpPr/>
          <p:nvPr/>
        </p:nvSpPr>
        <p:spPr>
          <a:xfrm>
            <a:off x="6133973" y="1352764"/>
            <a:ext cx="1271045" cy="464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2" dirty="0"/>
              <a:t>HeP Core Workflows</a:t>
            </a:r>
          </a:p>
        </p:txBody>
      </p:sp>
      <p:grpSp>
        <p:nvGrpSpPr>
          <p:cNvPr id="129" name="Group 128"/>
          <p:cNvGrpSpPr/>
          <p:nvPr/>
        </p:nvGrpSpPr>
        <p:grpSpPr>
          <a:xfrm>
            <a:off x="6208570" y="2894984"/>
            <a:ext cx="1101385" cy="332445"/>
            <a:chOff x="3633949" y="1255980"/>
            <a:chExt cx="2243960" cy="1361095"/>
          </a:xfrm>
        </p:grpSpPr>
        <p:sp>
          <p:nvSpPr>
            <p:cNvPr id="130" name="Rounded Rectangle 93"/>
            <p:cNvSpPr/>
            <p:nvPr/>
          </p:nvSpPr>
          <p:spPr>
            <a:xfrm>
              <a:off x="3633949" y="1261240"/>
              <a:ext cx="2243959" cy="1355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12" dirty="0"/>
            </a:p>
          </p:txBody>
        </p:sp>
        <p:sp>
          <p:nvSpPr>
            <p:cNvPr id="131" name="Rounded Rectangle 94"/>
            <p:cNvSpPr/>
            <p:nvPr/>
          </p:nvSpPr>
          <p:spPr>
            <a:xfrm>
              <a:off x="3633950" y="1255980"/>
              <a:ext cx="2243959" cy="63235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618" dirty="0">
                  <a:solidFill>
                    <a:schemeClr val="tx1"/>
                  </a:solidFill>
                </a:rPr>
                <a:t>Care Process Model</a:t>
              </a:r>
            </a:p>
          </p:txBody>
        </p:sp>
      </p:grpSp>
      <p:grpSp>
        <p:nvGrpSpPr>
          <p:cNvPr id="132" name="Group 131"/>
          <p:cNvGrpSpPr/>
          <p:nvPr/>
        </p:nvGrpSpPr>
        <p:grpSpPr>
          <a:xfrm>
            <a:off x="6208570" y="3268522"/>
            <a:ext cx="1101385" cy="332445"/>
            <a:chOff x="3633949" y="1255980"/>
            <a:chExt cx="2243960" cy="1361095"/>
          </a:xfrm>
        </p:grpSpPr>
        <p:sp>
          <p:nvSpPr>
            <p:cNvPr id="133" name="Rounded Rectangle 93"/>
            <p:cNvSpPr/>
            <p:nvPr/>
          </p:nvSpPr>
          <p:spPr>
            <a:xfrm>
              <a:off x="3633949" y="1261240"/>
              <a:ext cx="2243959" cy="1355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12" dirty="0"/>
            </a:p>
          </p:txBody>
        </p:sp>
        <p:sp>
          <p:nvSpPr>
            <p:cNvPr id="134" name="Rounded Rectangle 94"/>
            <p:cNvSpPr/>
            <p:nvPr/>
          </p:nvSpPr>
          <p:spPr>
            <a:xfrm>
              <a:off x="3633950" y="1255980"/>
              <a:ext cx="2243959" cy="63235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618" dirty="0">
                  <a:solidFill>
                    <a:schemeClr val="tx1"/>
                  </a:solidFill>
                </a:rPr>
                <a:t>Assessments</a:t>
              </a:r>
            </a:p>
          </p:txBody>
        </p:sp>
      </p:grpSp>
      <p:grpSp>
        <p:nvGrpSpPr>
          <p:cNvPr id="135" name="Group 134"/>
          <p:cNvGrpSpPr/>
          <p:nvPr/>
        </p:nvGrpSpPr>
        <p:grpSpPr>
          <a:xfrm>
            <a:off x="6208571" y="3642060"/>
            <a:ext cx="1115239" cy="322406"/>
            <a:chOff x="3633950" y="1255982"/>
            <a:chExt cx="2243959" cy="1361094"/>
          </a:xfrm>
        </p:grpSpPr>
        <p:sp>
          <p:nvSpPr>
            <p:cNvPr id="136" name="Rounded Rectangle 9"/>
            <p:cNvSpPr/>
            <p:nvPr/>
          </p:nvSpPr>
          <p:spPr>
            <a:xfrm>
              <a:off x="3633950" y="1261241"/>
              <a:ext cx="2243959" cy="1355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12" dirty="0"/>
            </a:p>
          </p:txBody>
        </p:sp>
        <p:sp>
          <p:nvSpPr>
            <p:cNvPr id="137" name="Rounded Rectangle 11"/>
            <p:cNvSpPr/>
            <p:nvPr/>
          </p:nvSpPr>
          <p:spPr>
            <a:xfrm>
              <a:off x="3633950" y="1255982"/>
              <a:ext cx="2243959" cy="664749"/>
            </a:xfrm>
            <a:prstGeom prst="roundRect">
              <a:avLst/>
            </a:prstGeom>
            <a:solidFill>
              <a:srgbClr val="7BC143"/>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618" dirty="0">
                  <a:solidFill>
                    <a:schemeClr val="tx1"/>
                  </a:solidFill>
                </a:rPr>
                <a:t>Tasks</a:t>
              </a:r>
            </a:p>
          </p:txBody>
        </p:sp>
      </p:grpSp>
      <p:grpSp>
        <p:nvGrpSpPr>
          <p:cNvPr id="138" name="Group 137"/>
          <p:cNvGrpSpPr/>
          <p:nvPr/>
        </p:nvGrpSpPr>
        <p:grpSpPr>
          <a:xfrm>
            <a:off x="6208571" y="4005559"/>
            <a:ext cx="1115239" cy="322406"/>
            <a:chOff x="3633950" y="1255982"/>
            <a:chExt cx="2243959" cy="1361094"/>
          </a:xfrm>
        </p:grpSpPr>
        <p:sp>
          <p:nvSpPr>
            <p:cNvPr id="139" name="Rounded Rectangle 9"/>
            <p:cNvSpPr/>
            <p:nvPr/>
          </p:nvSpPr>
          <p:spPr>
            <a:xfrm>
              <a:off x="3633950" y="1261241"/>
              <a:ext cx="2243959" cy="1355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12" dirty="0"/>
            </a:p>
          </p:txBody>
        </p:sp>
        <p:sp>
          <p:nvSpPr>
            <p:cNvPr id="140" name="Rounded Rectangle 11"/>
            <p:cNvSpPr/>
            <p:nvPr/>
          </p:nvSpPr>
          <p:spPr>
            <a:xfrm>
              <a:off x="3633950" y="1255982"/>
              <a:ext cx="2243959" cy="664749"/>
            </a:xfrm>
            <a:prstGeom prst="roundRect">
              <a:avLst/>
            </a:prstGeom>
            <a:solidFill>
              <a:srgbClr val="7BC143"/>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618" dirty="0">
                  <a:solidFill>
                    <a:schemeClr val="tx1"/>
                  </a:solidFill>
                </a:rPr>
                <a:t>Risks</a:t>
              </a:r>
            </a:p>
          </p:txBody>
        </p:sp>
      </p:grpSp>
      <p:cxnSp>
        <p:nvCxnSpPr>
          <p:cNvPr id="141" name="Straight Arrow Connector 140"/>
          <p:cNvCxnSpPr/>
          <p:nvPr/>
        </p:nvCxnSpPr>
        <p:spPr>
          <a:xfrm>
            <a:off x="5381737" y="2882153"/>
            <a:ext cx="642616" cy="14675"/>
          </a:xfrm>
          <a:prstGeom prst="straightConnector1">
            <a:avLst/>
          </a:prstGeom>
          <a:ln w="57150">
            <a:solidFill>
              <a:schemeClr val="tx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p:nvPr/>
        </p:nvCxnSpPr>
        <p:spPr>
          <a:xfrm>
            <a:off x="5384322" y="3952566"/>
            <a:ext cx="642616" cy="14675"/>
          </a:xfrm>
          <a:prstGeom prst="straightConnector1">
            <a:avLst/>
          </a:prstGeom>
          <a:ln w="57150">
            <a:solidFill>
              <a:schemeClr val="tx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087576" y="4275628"/>
            <a:ext cx="1998701" cy="646331"/>
          </a:xfrm>
          <a:prstGeom prst="rect">
            <a:avLst/>
          </a:prstGeom>
          <a:noFill/>
        </p:spPr>
        <p:txBody>
          <a:bodyPr wrap="square" rtlCol="0">
            <a:spAutoFit/>
          </a:bodyPr>
          <a:lstStyle/>
          <a:p>
            <a:pPr algn="ctr"/>
            <a:r>
              <a:rPr lang="en-US" dirty="0"/>
              <a:t>Knowledge Providers</a:t>
            </a:r>
          </a:p>
        </p:txBody>
      </p:sp>
      <p:sp>
        <p:nvSpPr>
          <p:cNvPr id="77" name="Flowchart: Magnetic Disk 76"/>
          <p:cNvSpPr/>
          <p:nvPr/>
        </p:nvSpPr>
        <p:spPr>
          <a:xfrm>
            <a:off x="8325275" y="3811803"/>
            <a:ext cx="1813035" cy="142943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lowchart: Magnetic Disk 78"/>
          <p:cNvSpPr/>
          <p:nvPr/>
        </p:nvSpPr>
        <p:spPr>
          <a:xfrm>
            <a:off x="8333414" y="2224499"/>
            <a:ext cx="1813035" cy="1429434"/>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Magnetic Disk 79"/>
          <p:cNvSpPr/>
          <p:nvPr/>
        </p:nvSpPr>
        <p:spPr>
          <a:xfrm>
            <a:off x="10253924" y="3811803"/>
            <a:ext cx="1813035" cy="1429434"/>
          </a:xfrm>
          <a:prstGeom prst="flowChartMagneticDisk">
            <a:avLst/>
          </a:prstGeom>
          <a:solidFill>
            <a:srgbClr val="7C2A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11256" y="3148288"/>
            <a:ext cx="1657350" cy="33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3420" y="4798062"/>
            <a:ext cx="1454041" cy="2709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5" name="Picture 4" descr="C:\Users\CE015587\Desktop\Cerner_White_Horizonta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16620" y="4735592"/>
            <a:ext cx="1230344" cy="336535"/>
          </a:xfrm>
          <a:prstGeom prst="rect">
            <a:avLst/>
          </a:prstGeom>
          <a:noFill/>
          <a:extLst>
            <a:ext uri="{909E8E84-426E-40DD-AFC4-6F175D3DCCD1}">
              <a14:hiddenFill xmlns:a14="http://schemas.microsoft.com/office/drawing/2010/main">
                <a:solidFill>
                  <a:srgbClr val="FFFFFF"/>
                </a:solidFill>
              </a14:hiddenFill>
            </a:ext>
          </a:extLst>
        </p:spPr>
      </p:pic>
      <p:grpSp>
        <p:nvGrpSpPr>
          <p:cNvPr id="87" name="Group 86"/>
          <p:cNvGrpSpPr/>
          <p:nvPr/>
        </p:nvGrpSpPr>
        <p:grpSpPr>
          <a:xfrm>
            <a:off x="8863677" y="3826022"/>
            <a:ext cx="730790" cy="446197"/>
            <a:chOff x="546999" y="5615796"/>
            <a:chExt cx="850480" cy="439947"/>
          </a:xfrm>
        </p:grpSpPr>
        <p:sp>
          <p:nvSpPr>
            <p:cNvPr id="88" name="Rounded Rectangle 47"/>
            <p:cNvSpPr/>
            <p:nvPr/>
          </p:nvSpPr>
          <p:spPr>
            <a:xfrm>
              <a:off x="546999" y="5615796"/>
              <a:ext cx="850480" cy="43994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900" dirty="0">
                  <a:solidFill>
                    <a:schemeClr val="tx1"/>
                  </a:solidFill>
                </a:rPr>
                <a:t>Diabetes</a:t>
              </a:r>
              <a:endParaRPr lang="en-US" sz="2800" dirty="0">
                <a:solidFill>
                  <a:schemeClr val="tx1"/>
                </a:solidFill>
              </a:endParaRPr>
            </a:p>
          </p:txBody>
        </p:sp>
        <p:pic>
          <p:nvPicPr>
            <p:cNvPr id="89"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6784" y="5835769"/>
              <a:ext cx="450910" cy="199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90" name="Group 89"/>
          <p:cNvGrpSpPr/>
          <p:nvPr/>
        </p:nvGrpSpPr>
        <p:grpSpPr>
          <a:xfrm>
            <a:off x="10826098" y="3811803"/>
            <a:ext cx="730790" cy="446197"/>
            <a:chOff x="546999" y="5615796"/>
            <a:chExt cx="850480" cy="439947"/>
          </a:xfrm>
        </p:grpSpPr>
        <p:sp>
          <p:nvSpPr>
            <p:cNvPr id="91" name="Rounded Rectangle 57"/>
            <p:cNvSpPr/>
            <p:nvPr/>
          </p:nvSpPr>
          <p:spPr>
            <a:xfrm>
              <a:off x="546999" y="5615796"/>
              <a:ext cx="850480" cy="43994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900" dirty="0">
                  <a:solidFill>
                    <a:schemeClr val="tx1"/>
                  </a:solidFill>
                </a:rPr>
                <a:t>Diabetes</a:t>
              </a:r>
              <a:endParaRPr lang="en-US" sz="2800" dirty="0">
                <a:solidFill>
                  <a:schemeClr val="tx1"/>
                </a:solidFill>
              </a:endParaRPr>
            </a:p>
          </p:txBody>
        </p:sp>
        <p:pic>
          <p:nvPicPr>
            <p:cNvPr id="92"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6784" y="5835769"/>
              <a:ext cx="450910" cy="199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93" name="Group 92"/>
          <p:cNvGrpSpPr/>
          <p:nvPr/>
        </p:nvGrpSpPr>
        <p:grpSpPr>
          <a:xfrm>
            <a:off x="8910974" y="2238718"/>
            <a:ext cx="730790" cy="446197"/>
            <a:chOff x="546999" y="5615796"/>
            <a:chExt cx="850480" cy="439947"/>
          </a:xfrm>
        </p:grpSpPr>
        <p:sp>
          <p:nvSpPr>
            <p:cNvPr id="94" name="Rounded Rectangle 60"/>
            <p:cNvSpPr/>
            <p:nvPr/>
          </p:nvSpPr>
          <p:spPr>
            <a:xfrm>
              <a:off x="546999" y="5615796"/>
              <a:ext cx="850480" cy="43994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900" dirty="0">
                  <a:solidFill>
                    <a:schemeClr val="tx1"/>
                  </a:solidFill>
                </a:rPr>
                <a:t>Diabetes</a:t>
              </a:r>
              <a:endParaRPr lang="en-US" sz="2800" dirty="0">
                <a:solidFill>
                  <a:schemeClr val="tx1"/>
                </a:solidFill>
              </a:endParaRPr>
            </a:p>
          </p:txBody>
        </p:sp>
        <p:pic>
          <p:nvPicPr>
            <p:cNvPr id="95"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6784" y="5835769"/>
              <a:ext cx="450910" cy="199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96" name="Flowchart: Magnetic Disk 95"/>
          <p:cNvSpPr/>
          <p:nvPr/>
        </p:nvSpPr>
        <p:spPr>
          <a:xfrm>
            <a:off x="10253924" y="2237960"/>
            <a:ext cx="1813035" cy="1429434"/>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p:cNvGrpSpPr/>
          <p:nvPr/>
        </p:nvGrpSpPr>
        <p:grpSpPr>
          <a:xfrm>
            <a:off x="10831484" y="2252179"/>
            <a:ext cx="730790" cy="446197"/>
            <a:chOff x="546999" y="5615796"/>
            <a:chExt cx="850480" cy="439947"/>
          </a:xfrm>
        </p:grpSpPr>
        <p:sp>
          <p:nvSpPr>
            <p:cNvPr id="99" name="Rounded Rectangle 60"/>
            <p:cNvSpPr/>
            <p:nvPr/>
          </p:nvSpPr>
          <p:spPr>
            <a:xfrm>
              <a:off x="546999" y="5615796"/>
              <a:ext cx="850480" cy="43994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900" dirty="0">
                  <a:solidFill>
                    <a:schemeClr val="tx1"/>
                  </a:solidFill>
                </a:rPr>
                <a:t>Diabetes</a:t>
              </a:r>
              <a:endParaRPr lang="en-US" sz="2800" dirty="0">
                <a:solidFill>
                  <a:schemeClr val="tx1"/>
                </a:solidFill>
              </a:endParaRPr>
            </a:p>
          </p:txBody>
        </p:sp>
        <p:pic>
          <p:nvPicPr>
            <p:cNvPr id="100"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6784" y="5835769"/>
              <a:ext cx="450910" cy="199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3" name="Picture 12"/>
          <p:cNvPicPr>
            <a:picLocks noChangeAspect="1"/>
          </p:cNvPicPr>
          <p:nvPr/>
        </p:nvPicPr>
        <p:blipFill>
          <a:blip r:embed="rId7"/>
          <a:stretch>
            <a:fillRect/>
          </a:stretch>
        </p:blipFill>
        <p:spPr>
          <a:xfrm>
            <a:off x="10313463" y="2996059"/>
            <a:ext cx="1770937" cy="470405"/>
          </a:xfrm>
          <a:prstGeom prst="rect">
            <a:avLst/>
          </a:prstGeom>
        </p:spPr>
      </p:pic>
    </p:spTree>
    <p:extLst>
      <p:ext uri="{BB962C8B-B14F-4D97-AF65-F5344CB8AC3E}">
        <p14:creationId xmlns:p14="http://schemas.microsoft.com/office/powerpoint/2010/main" val="878610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Discussions around known challenges</a:t>
            </a:r>
          </a:p>
        </p:txBody>
      </p:sp>
      <p:sp>
        <p:nvSpPr>
          <p:cNvPr id="3" name="Content Placeholder 2"/>
          <p:cNvSpPr>
            <a:spLocks noGrp="1"/>
          </p:cNvSpPr>
          <p:nvPr>
            <p:ph idx="1"/>
          </p:nvPr>
        </p:nvSpPr>
        <p:spPr/>
        <p:txBody>
          <a:bodyPr>
            <a:normAutofit fontScale="62500" lnSpcReduction="20000"/>
          </a:bodyPr>
          <a:lstStyle/>
          <a:p>
            <a:pPr marL="285750" indent="-285750"/>
            <a:r>
              <a:rPr lang="en-US" dirty="0"/>
              <a:t>What are the key deficits to the current FHIR standard general and around care plans?</a:t>
            </a:r>
          </a:p>
          <a:p>
            <a:pPr marL="651510" lvl="1" indent="-285750"/>
            <a:r>
              <a:rPr lang="en-US" dirty="0"/>
              <a:t>Example(s) of discussion points: </a:t>
            </a:r>
          </a:p>
          <a:p>
            <a:pPr marL="1108710" lvl="2" indent="-285750"/>
            <a:r>
              <a:rPr lang="en-US" dirty="0"/>
              <a:t>Number of calls the API requires</a:t>
            </a:r>
          </a:p>
          <a:p>
            <a:pPr marL="1108710" lvl="2" indent="-285750"/>
            <a:endParaRPr lang="en-US" dirty="0"/>
          </a:p>
          <a:p>
            <a:pPr marL="1108710" lvl="2" indent="-285750"/>
            <a:r>
              <a:rPr lang="en-US" dirty="0"/>
              <a:t>Confusion between </a:t>
            </a:r>
            <a:r>
              <a:rPr lang="en-US" dirty="0" err="1"/>
              <a:t>ActivityDefinition</a:t>
            </a:r>
            <a:r>
              <a:rPr lang="en-US" dirty="0"/>
              <a:t> and </a:t>
            </a:r>
            <a:r>
              <a:rPr lang="en-US" dirty="0" err="1"/>
              <a:t>CarePlan.activity</a:t>
            </a:r>
            <a:r>
              <a:rPr lang="en-US" dirty="0"/>
              <a:t> resource</a:t>
            </a:r>
          </a:p>
          <a:p>
            <a:pPr marL="1565910" lvl="3" indent="-285750"/>
            <a:r>
              <a:rPr lang="en-US" dirty="0"/>
              <a:t>What is the intent of each of them?</a:t>
            </a:r>
          </a:p>
          <a:p>
            <a:pPr marL="1565910" lvl="3" indent="-285750"/>
            <a:r>
              <a:rPr lang="en-US" dirty="0"/>
              <a:t>How do they work together?</a:t>
            </a:r>
          </a:p>
          <a:p>
            <a:pPr marL="285750" indent="-285750"/>
            <a:endParaRPr lang="en-US" dirty="0"/>
          </a:p>
          <a:p>
            <a:pPr marL="285750" indent="-285750"/>
            <a:r>
              <a:rPr lang="en-US" dirty="0"/>
              <a:t>What are potential key attributes that are missing?</a:t>
            </a:r>
          </a:p>
          <a:p>
            <a:pPr marL="651510" lvl="1" indent="-285750"/>
            <a:r>
              <a:rPr lang="en-US" dirty="0"/>
              <a:t>Example(s) of discussion points:</a:t>
            </a:r>
          </a:p>
          <a:p>
            <a:pPr marL="1108710" lvl="2" indent="-285750"/>
            <a:r>
              <a:rPr lang="en-US" dirty="0"/>
              <a:t>Urgency</a:t>
            </a:r>
          </a:p>
          <a:p>
            <a:pPr marL="1108710" lvl="2" indent="-285750"/>
            <a:r>
              <a:rPr lang="en-US" dirty="0"/>
              <a:t>Priority</a:t>
            </a:r>
          </a:p>
          <a:p>
            <a:pPr marL="1108710" lvl="2" indent="-285750"/>
            <a:r>
              <a:rPr lang="en-US" dirty="0"/>
              <a:t>Ability to escalate activity</a:t>
            </a:r>
          </a:p>
          <a:p>
            <a:pPr marL="1108710" lvl="2" indent="-285750"/>
            <a:r>
              <a:rPr lang="en-US" dirty="0"/>
              <a:t>Potential statuses of order based activities that are needed.</a:t>
            </a:r>
          </a:p>
          <a:p>
            <a:pPr marL="1565910" lvl="3" indent="-285750"/>
            <a:r>
              <a:rPr lang="en-US" dirty="0"/>
              <a:t>Suggestion/recommendation; activity level</a:t>
            </a:r>
          </a:p>
          <a:p>
            <a:pPr marL="1565910" lvl="3" indent="-285750"/>
            <a:r>
              <a:rPr lang="en-US" dirty="0"/>
              <a:t>Workflow</a:t>
            </a:r>
          </a:p>
          <a:p>
            <a:pPr marL="2023110" lvl="4" indent="-285750"/>
            <a:r>
              <a:rPr lang="en-US" dirty="0"/>
              <a:t>Intention &amp; request; transmit that to the provider and needs to be done</a:t>
            </a:r>
          </a:p>
          <a:p>
            <a:pPr marL="2023110" lvl="4" indent="-285750"/>
            <a:r>
              <a:rPr lang="en-US" dirty="0"/>
              <a:t>Accept &amp; define; pharmacist to fill in the details</a:t>
            </a:r>
          </a:p>
          <a:p>
            <a:pPr marL="2023110" lvl="4" indent="-285750"/>
            <a:r>
              <a:rPr lang="en-US" dirty="0"/>
              <a:t>Execute; getting it done</a:t>
            </a:r>
          </a:p>
          <a:p>
            <a:pPr marL="1108710" lvl="2" indent="-285750"/>
            <a:r>
              <a:rPr lang="en-US" dirty="0"/>
              <a:t>Modeling responsible role and how do we map care team members to these roles? The goal needs to be to generalize the same plan across orgs with different resources</a:t>
            </a:r>
          </a:p>
          <a:p>
            <a:pPr marL="1108710" lvl="2" indent="-285750"/>
            <a:endParaRPr lang="en-US" dirty="0"/>
          </a:p>
          <a:p>
            <a:pPr marL="1565910" lvl="3" indent="-285750"/>
            <a:endParaRPr lang="en-US" dirty="0"/>
          </a:p>
          <a:p>
            <a:pPr marL="1565910" lvl="3" indent="-285750"/>
            <a:endParaRPr lang="en-US" dirty="0"/>
          </a:p>
          <a:p>
            <a:endParaRPr lang="en-US" dirty="0"/>
          </a:p>
        </p:txBody>
      </p:sp>
    </p:spTree>
    <p:extLst>
      <p:ext uri="{BB962C8B-B14F-4D97-AF65-F5344CB8AC3E}">
        <p14:creationId xmlns:p14="http://schemas.microsoft.com/office/powerpoint/2010/main" val="867869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Afternoon Discussion </a:t>
            </a:r>
          </a:p>
        </p:txBody>
      </p:sp>
      <p:sp>
        <p:nvSpPr>
          <p:cNvPr id="3" name="Content Placeholder 2"/>
          <p:cNvSpPr>
            <a:spLocks noGrp="1"/>
          </p:cNvSpPr>
          <p:nvPr>
            <p:ph idx="1"/>
          </p:nvPr>
        </p:nvSpPr>
        <p:spPr/>
        <p:txBody>
          <a:bodyPr>
            <a:normAutofit fontScale="85000" lnSpcReduction="20000"/>
          </a:bodyPr>
          <a:lstStyle/>
          <a:p>
            <a:r>
              <a:rPr lang="en-US" dirty="0"/>
              <a:t>OMG Standards Discussion</a:t>
            </a:r>
          </a:p>
          <a:p>
            <a:pPr lvl="1"/>
            <a:r>
              <a:rPr lang="en-US" dirty="0"/>
              <a:t>Overview of OMG efforts</a:t>
            </a:r>
          </a:p>
          <a:p>
            <a:pPr lvl="1"/>
            <a:r>
              <a:rPr lang="en-US" dirty="0"/>
              <a:t>OMG with FHIR</a:t>
            </a:r>
          </a:p>
          <a:p>
            <a:r>
              <a:rPr lang="en-US" dirty="0"/>
              <a:t>Focus on the deployment of the process orchestration/care coordination in runtime platform</a:t>
            </a:r>
          </a:p>
          <a:p>
            <a:r>
              <a:rPr lang="en-US" dirty="0"/>
              <a:t>Where and how these occur in the stack: is it in FHIR API, mid tier, in EMR?</a:t>
            </a:r>
          </a:p>
          <a:p>
            <a:r>
              <a:rPr lang="en-US" dirty="0"/>
              <a:t>Requirements discussion/development</a:t>
            </a:r>
          </a:p>
          <a:p>
            <a:pPr lvl="1"/>
            <a:r>
              <a:rPr lang="en-US" dirty="0"/>
              <a:t>Architectural gap discussed by Emory in morning</a:t>
            </a:r>
          </a:p>
          <a:p>
            <a:pPr lvl="1"/>
            <a:r>
              <a:rPr lang="en-US" dirty="0"/>
              <a:t>Priority</a:t>
            </a:r>
          </a:p>
          <a:p>
            <a:pPr lvl="1"/>
            <a:r>
              <a:rPr lang="en-US" dirty="0"/>
              <a:t>Urgency</a:t>
            </a:r>
          </a:p>
          <a:p>
            <a:pPr lvl="1"/>
            <a:r>
              <a:rPr lang="en-US" dirty="0"/>
              <a:t>Roll portability</a:t>
            </a:r>
          </a:p>
          <a:p>
            <a:pPr lvl="1"/>
            <a:r>
              <a:rPr lang="en-US" dirty="0"/>
              <a:t>Care Pathways</a:t>
            </a:r>
          </a:p>
          <a:p>
            <a:r>
              <a:rPr lang="en-US" dirty="0"/>
              <a:t>Next steps</a:t>
            </a:r>
          </a:p>
          <a:p>
            <a:endParaRPr lang="en-US" dirty="0"/>
          </a:p>
        </p:txBody>
      </p:sp>
    </p:spTree>
    <p:extLst>
      <p:ext uri="{BB962C8B-B14F-4D97-AF65-F5344CB8AC3E}">
        <p14:creationId xmlns:p14="http://schemas.microsoft.com/office/powerpoint/2010/main" val="1803401853"/>
      </p:ext>
    </p:extLst>
  </p:cSld>
  <p:clrMapOvr>
    <a:masterClrMapping/>
  </p:clrMapOvr>
</p:sld>
</file>

<file path=ppt/theme/theme1.xml><?xml version="1.0" encoding="utf-8"?>
<a:theme xmlns:a="http://schemas.openxmlformats.org/drawingml/2006/main" name="2014 Cerner Brand Standard Screen">
  <a:themeElements>
    <a:clrScheme name="Cerner Color Palette_2.0">
      <a:dk1>
        <a:srgbClr val="393D41"/>
      </a:dk1>
      <a:lt1>
        <a:srgbClr val="FFFFFF"/>
      </a:lt1>
      <a:dk2>
        <a:srgbClr val="393D41"/>
      </a:dk2>
      <a:lt2>
        <a:srgbClr val="FFFFFF"/>
      </a:lt2>
      <a:accent1>
        <a:srgbClr val="0D94D2"/>
      </a:accent1>
      <a:accent2>
        <a:srgbClr val="7BC143"/>
      </a:accent2>
      <a:accent3>
        <a:srgbClr val="6A737B"/>
      </a:accent3>
      <a:accent4>
        <a:srgbClr val="4DC5FF"/>
      </a:accent4>
      <a:accent5>
        <a:srgbClr val="B4B8BD"/>
      </a:accent5>
      <a:accent6>
        <a:srgbClr val="7C2B83"/>
      </a:accent6>
      <a:hlink>
        <a:srgbClr val="1A93D7"/>
      </a:hlink>
      <a:folHlink>
        <a:srgbClr val="393D4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4 Cerner Brand Standard Screen" id="{0A372DC0-BA4E-4042-8E4C-4BE88A35E172}" vid="{31F552EA-D5E8-4449-AB11-BB102781BD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2014 Cerner Brand Standard Screen</Template>
  <TotalTime>24843</TotalTime>
  <Words>758</Words>
  <Application>Microsoft Office PowerPoint</Application>
  <PresentationFormat>Widescreen</PresentationFormat>
  <Paragraphs>109</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MS PGothic</vt:lpstr>
      <vt:lpstr>Arial</vt:lpstr>
      <vt:lpstr>Calibri</vt:lpstr>
      <vt:lpstr>Franklin Gothic Book</vt:lpstr>
      <vt:lpstr>Wingdings</vt:lpstr>
      <vt:lpstr>2014 Cerner Brand Standard Screen</vt:lpstr>
      <vt:lpstr>HSPC Process Interoperability Workgroup</vt:lpstr>
      <vt:lpstr>Business Need</vt:lpstr>
      <vt:lpstr>Work Group Charge</vt:lpstr>
      <vt:lpstr>Initial Approach</vt:lpstr>
      <vt:lpstr>Refine goals and scope</vt:lpstr>
      <vt:lpstr>HealthePrograms: Ecosystem</vt:lpstr>
      <vt:lpstr>Discussions around known challenges</vt:lpstr>
      <vt:lpstr>Afternoon Discussion </vt:lpstr>
    </vt:vector>
  </TitlesOfParts>
  <Company>Cerner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Laird-Maddox,Marsha</dc:creator>
  <cp:lastModifiedBy>Overhage,Marc</cp:lastModifiedBy>
  <cp:revision>204</cp:revision>
  <dcterms:created xsi:type="dcterms:W3CDTF">2015-12-21T16:04:47Z</dcterms:created>
  <dcterms:modified xsi:type="dcterms:W3CDTF">2017-08-02T14:16:21Z</dcterms:modified>
</cp:coreProperties>
</file>