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Conformance and Certification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Report for the 15</a:t>
            </a:r>
            <a:r>
              <a:rPr lang="en-US" baseline="30000" dirty="0" smtClean="0"/>
              <a:t>th</a:t>
            </a:r>
            <a:r>
              <a:rPr lang="en-US" dirty="0" smtClean="0"/>
              <a:t> General HSPC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HSPC Conformance and Certification Summit</a:t>
            </a:r>
          </a:p>
          <a:p>
            <a:r>
              <a:rPr lang="en-US" dirty="0" smtClean="0"/>
              <a:t>June 28-30, 2017 </a:t>
            </a:r>
            <a:r>
              <a:rPr lang="mr-IN" dirty="0" smtClean="0"/>
              <a:t>–</a:t>
            </a:r>
            <a:r>
              <a:rPr lang="en-US" dirty="0" smtClean="0"/>
              <a:t> Salt Lake City, 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3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Principles</a:t>
            </a:r>
          </a:p>
          <a:p>
            <a:r>
              <a:rPr lang="en-US" dirty="0"/>
              <a:t>S</a:t>
            </a:r>
            <a:r>
              <a:rPr lang="en-US" dirty="0" smtClean="0"/>
              <a:t>peakers Included</a:t>
            </a:r>
          </a:p>
          <a:p>
            <a:pPr lvl="1"/>
            <a:r>
              <a:rPr lang="en-US" dirty="0" err="1" smtClean="0"/>
              <a:t>Anura</a:t>
            </a:r>
            <a:r>
              <a:rPr lang="en-US" dirty="0" smtClean="0"/>
              <a:t> Fernando </a:t>
            </a:r>
            <a:r>
              <a:rPr lang="mr-IN" dirty="0" smtClean="0"/>
              <a:t>–</a:t>
            </a:r>
            <a:r>
              <a:rPr lang="en-US" dirty="0" smtClean="0"/>
              <a:t> UL</a:t>
            </a:r>
          </a:p>
          <a:p>
            <a:pPr lvl="1"/>
            <a:r>
              <a:rPr lang="en-US" dirty="0" err="1" smtClean="0"/>
              <a:t>Seong</a:t>
            </a:r>
            <a:r>
              <a:rPr lang="en-US" dirty="0" smtClean="0"/>
              <a:t> </a:t>
            </a:r>
            <a:r>
              <a:rPr lang="en-US" dirty="0" err="1" smtClean="0"/>
              <a:t>Mun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OSHERA</a:t>
            </a:r>
          </a:p>
          <a:p>
            <a:pPr lvl="1"/>
            <a:r>
              <a:rPr lang="en-US" dirty="0" smtClean="0"/>
              <a:t>Mario Hyland </a:t>
            </a:r>
            <a:r>
              <a:rPr lang="mr-IN" dirty="0" smtClean="0"/>
              <a:t>–</a:t>
            </a:r>
            <a:r>
              <a:rPr lang="en-US" dirty="0" smtClean="0"/>
              <a:t> AEGIS</a:t>
            </a:r>
          </a:p>
          <a:p>
            <a:pPr lvl="1"/>
            <a:r>
              <a:rPr lang="en-US" dirty="0" smtClean="0"/>
              <a:t>Mark Kramer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Mitre</a:t>
            </a:r>
            <a:endParaRPr lang="en-US" dirty="0" smtClean="0"/>
          </a:p>
          <a:p>
            <a:pPr lvl="1"/>
            <a:r>
              <a:rPr lang="en-US" dirty="0" err="1" smtClean="0"/>
              <a:t>Didi</a:t>
            </a:r>
            <a:r>
              <a:rPr lang="en-US" dirty="0" smtClean="0"/>
              <a:t> Davis </a:t>
            </a:r>
            <a:r>
              <a:rPr lang="mr-IN" dirty="0" smtClean="0"/>
              <a:t>–</a:t>
            </a:r>
            <a:r>
              <a:rPr lang="en-US" dirty="0" smtClean="0"/>
              <a:t> IHE &amp; Sequoia</a:t>
            </a:r>
            <a:endParaRPr lang="en-US" dirty="0"/>
          </a:p>
          <a:p>
            <a:pPr lvl="1"/>
            <a:r>
              <a:rPr lang="en-US" dirty="0" smtClean="0"/>
              <a:t>Grahame Grieve </a:t>
            </a:r>
            <a:r>
              <a:rPr lang="mr-IN" dirty="0" smtClean="0"/>
              <a:t>–</a:t>
            </a:r>
            <a:r>
              <a:rPr lang="en-US" dirty="0" smtClean="0"/>
              <a:t> FHIR &amp; Argonauts</a:t>
            </a:r>
          </a:p>
          <a:p>
            <a:pPr lvl="1"/>
            <a:r>
              <a:rPr lang="en-US" dirty="0" smtClean="0"/>
              <a:t>Stan Huff, Craig Parker, Rick Freeman </a:t>
            </a:r>
            <a:r>
              <a:rPr lang="mr-IN" dirty="0" smtClean="0"/>
              <a:t>–</a:t>
            </a:r>
            <a:r>
              <a:rPr lang="en-US" dirty="0" smtClean="0"/>
              <a:t> Intermountain &amp; HSPC</a:t>
            </a:r>
          </a:p>
        </p:txBody>
      </p:sp>
    </p:spTree>
    <p:extLst>
      <p:ext uri="{BB962C8B-B14F-4D97-AF65-F5344CB8AC3E}">
        <p14:creationId xmlns:p14="http://schemas.microsoft.com/office/powerpoint/2010/main" val="23515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HSPC to be a scheme owner</a:t>
            </a:r>
          </a:p>
          <a:p>
            <a:pPr lvl="1"/>
            <a:r>
              <a:rPr lang="en-US" dirty="0" smtClean="0"/>
              <a:t>HSPC may contract with one or more testing laboratories</a:t>
            </a:r>
          </a:p>
          <a:p>
            <a:pPr lvl="1"/>
            <a:r>
              <a:rPr lang="en-US" dirty="0" smtClean="0"/>
              <a:t>We want to grant our own “seal” of HSPC compliance</a:t>
            </a:r>
          </a:p>
          <a:p>
            <a:pPr lvl="1"/>
            <a:r>
              <a:rPr lang="en-US" dirty="0" smtClean="0"/>
              <a:t>OPA/FPAR to be our first test case</a:t>
            </a:r>
          </a:p>
        </p:txBody>
      </p:sp>
    </p:spTree>
    <p:extLst>
      <p:ext uri="{BB962C8B-B14F-4D97-AF65-F5344CB8AC3E}">
        <p14:creationId xmlns:p14="http://schemas.microsoft.com/office/powerpoint/2010/main" val="186114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Breakout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decide if HSPC should be our own testing laboratory or if we should contract this out?</a:t>
            </a:r>
          </a:p>
          <a:p>
            <a:r>
              <a:rPr lang="en-US" dirty="0" smtClean="0"/>
              <a:t>How do we start engaging with the FPAR project?</a:t>
            </a:r>
          </a:p>
          <a:p>
            <a:r>
              <a:rPr lang="en-US" dirty="0" smtClean="0"/>
              <a:t>How do we promote adoption?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6790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67</TotalTime>
  <Words>148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Corbel</vt:lpstr>
      <vt:lpstr>Mangal</vt:lpstr>
      <vt:lpstr>Wingdings 2</vt:lpstr>
      <vt:lpstr>Frame</vt:lpstr>
      <vt:lpstr>Conformance and Certification</vt:lpstr>
      <vt:lpstr>PowerPoint Presentation</vt:lpstr>
      <vt:lpstr>Summit Summary</vt:lpstr>
      <vt:lpstr>Summit Summary</vt:lpstr>
      <vt:lpstr>Today’s Breakout Session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Conformance and Certification</dc:title>
  <dc:creator>Craig Parker</dc:creator>
  <cp:lastModifiedBy>Craig Parker</cp:lastModifiedBy>
  <cp:revision>5</cp:revision>
  <dcterms:created xsi:type="dcterms:W3CDTF">2017-08-02T12:07:20Z</dcterms:created>
  <dcterms:modified xsi:type="dcterms:W3CDTF">2017-08-02T13:14:43Z</dcterms:modified>
</cp:coreProperties>
</file>