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2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109728" tIns="54864" rIns="109728" bIns="54864" rtlCol="0">
            <a:normAutofit/>
          </a:bodyPr>
          <a:lstStyle/>
          <a:p>
            <a:pPr marL="0" indent="0" algn="l" defTabSz="109728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84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1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109728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552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8" y="3299012"/>
            <a:ext cx="8664212" cy="91664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1097280" rtl="0" eaLnBrk="1" latinLnBrk="0" hangingPunct="1">
              <a:spcBef>
                <a:spcPts val="36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16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951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611872"/>
            <a:ext cx="5439393" cy="1162051"/>
          </a:xfrm>
        </p:spPr>
        <p:txBody>
          <a:bodyPr anchor="b"/>
          <a:lstStyle>
            <a:lvl1pPr algn="ctr">
              <a:defRPr sz="432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1" y="1787857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720"/>
              </a:spcBef>
              <a:buNone/>
              <a:defRPr sz="216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2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109728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84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5097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14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3"/>
            <a:ext cx="2032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3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0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21" y="3352803"/>
            <a:ext cx="11222567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21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60"/>
              </a:spcBef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6729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70" y="2403145"/>
            <a:ext cx="10742084" cy="1362074"/>
          </a:xfrm>
        </p:spPr>
        <p:txBody>
          <a:bodyPr anchor="b" anchorCtr="0"/>
          <a:lstStyle>
            <a:lvl1pPr algn="ctr">
              <a:defRPr sz="552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70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60"/>
              </a:spcBef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11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920"/>
              </a:spcBef>
              <a:defRPr sz="2400"/>
            </a:lvl1pPr>
            <a:lvl2pPr>
              <a:defRPr sz="2160"/>
            </a:lvl2pPr>
            <a:lvl3pPr>
              <a:defRPr sz="216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920"/>
              </a:spcBef>
              <a:defRPr sz="2400"/>
            </a:lvl1pPr>
            <a:lvl2pPr>
              <a:defRPr sz="2160"/>
            </a:lvl2pPr>
            <a:lvl3pPr>
              <a:defRPr sz="216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7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88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8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920"/>
              </a:spcBef>
              <a:defRPr sz="2400"/>
            </a:lvl1pPr>
            <a:lvl2pPr>
              <a:defRPr sz="2160"/>
            </a:lvl2pPr>
            <a:lvl3pPr>
              <a:defRPr sz="2160"/>
            </a:lvl3pPr>
            <a:lvl4pPr>
              <a:defRPr sz="2160"/>
            </a:lvl4pPr>
            <a:lvl5pPr>
              <a:defRPr sz="216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7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88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8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920"/>
              </a:spcBef>
              <a:defRPr sz="2400"/>
            </a:lvl1pPr>
            <a:lvl2pPr>
              <a:defRPr sz="2160"/>
            </a:lvl2pPr>
            <a:lvl3pPr>
              <a:defRPr sz="2160"/>
            </a:lvl3pPr>
            <a:lvl4pPr>
              <a:defRPr sz="2160"/>
            </a:lvl4pPr>
            <a:lvl5pPr>
              <a:defRPr sz="216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8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4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7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1"/>
          </a:xfrm>
        </p:spPr>
        <p:txBody>
          <a:bodyPr anchor="b"/>
          <a:lstStyle>
            <a:lvl1pPr algn="ctr">
              <a:defRPr sz="432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1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2640"/>
            </a:lvl1pPr>
            <a:lvl2pPr>
              <a:defRPr sz="2400"/>
            </a:lvl2pPr>
            <a:lvl3pPr>
              <a:defRPr sz="2160"/>
            </a:lvl3pPr>
            <a:lvl4pPr>
              <a:defRPr sz="2160"/>
            </a:lvl4pPr>
            <a:lvl5pPr>
              <a:defRPr sz="216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7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720"/>
              </a:spcBef>
              <a:buNone/>
              <a:defRPr sz="216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2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bg1"/>
                </a:solidFill>
              </a:defRPr>
            </a:lvl1pPr>
          </a:lstStyle>
          <a:p>
            <a:fld id="{F5F50914-FEFD-3A40-BB88-C5BA0F26E54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4" y="6275668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8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bg1"/>
                </a:solidFill>
              </a:defRPr>
            </a:lvl1pPr>
          </a:lstStyle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1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1097280" rtl="0" eaLnBrk="1" latinLnBrk="0" hangingPunct="1">
        <a:spcBef>
          <a:spcPct val="0"/>
        </a:spcBef>
        <a:buNone/>
        <a:defRPr sz="552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19100" indent="-419100" algn="l" defTabSz="109728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88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22960" indent="-403860" algn="l" defTabSz="1097280" rtl="0" eaLnBrk="1" latinLnBrk="0" hangingPunct="1">
        <a:spcBef>
          <a:spcPts val="72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64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62050" indent="-339090" algn="l" defTabSz="1097280" rtl="0" eaLnBrk="1" latinLnBrk="0" hangingPunct="1">
        <a:spcBef>
          <a:spcPts val="72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516380" indent="-354330" algn="l" defTabSz="1097280" rtl="0" eaLnBrk="1" latinLnBrk="0" hangingPunct="1">
        <a:spcBef>
          <a:spcPts val="72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16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55470" indent="-339090" algn="l" defTabSz="1097280" rtl="0" eaLnBrk="1" latinLnBrk="0" hangingPunct="1">
        <a:spcBef>
          <a:spcPts val="72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16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194560" indent="-339090" algn="l" defTabSz="109728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216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541270" indent="-339090" algn="l" defTabSz="109728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216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878456" indent="-339090" algn="l" defTabSz="109728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216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227070" indent="-339090" algn="l" defTabSz="109728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216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937453"/>
          </a:xfrm>
        </p:spPr>
        <p:txBody>
          <a:bodyPr anchor="t">
            <a:normAutofit/>
          </a:bodyPr>
          <a:lstStyle/>
          <a:p>
            <a:r>
              <a:rPr lang="en-US" sz="4800" dirty="0"/>
              <a:t>MOU Updates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2367" y="1045029"/>
            <a:ext cx="10723035" cy="4898572"/>
          </a:xfrm>
        </p:spPr>
        <p:txBody>
          <a:bodyPr>
            <a:normAutofit fontScale="47500" lnSpcReduction="20000"/>
          </a:bodyPr>
          <a:lstStyle/>
          <a:p>
            <a:r>
              <a:rPr lang="en-US" sz="4000" dirty="0"/>
              <a:t>HL7</a:t>
            </a:r>
          </a:p>
          <a:p>
            <a:pPr lvl="1"/>
            <a:r>
              <a:rPr lang="en-US" sz="3760" dirty="0"/>
              <a:t>Signed</a:t>
            </a:r>
          </a:p>
          <a:p>
            <a:pPr lvl="1"/>
            <a:r>
              <a:rPr lang="en-US" sz="3760" dirty="0"/>
              <a:t>Press release</a:t>
            </a:r>
          </a:p>
          <a:p>
            <a:pPr lvl="1"/>
            <a:r>
              <a:rPr lang="en-US" sz="3760" dirty="0"/>
              <a:t>Project engagement – CIMI, FHIR, SOA, CDS </a:t>
            </a:r>
          </a:p>
          <a:p>
            <a:r>
              <a:rPr lang="en-US" sz="4000" dirty="0"/>
              <a:t>Argonauts</a:t>
            </a:r>
          </a:p>
          <a:p>
            <a:pPr lvl="1"/>
            <a:r>
              <a:rPr lang="en-US" sz="3760" dirty="0"/>
              <a:t>Letter of Understanding</a:t>
            </a:r>
          </a:p>
          <a:p>
            <a:r>
              <a:rPr lang="en-US" sz="4000" dirty="0"/>
              <a:t>OMG</a:t>
            </a:r>
          </a:p>
          <a:p>
            <a:pPr lvl="1"/>
            <a:r>
              <a:rPr lang="en-US" sz="3760" dirty="0"/>
              <a:t>MOU agreed finalizing signature</a:t>
            </a:r>
          </a:p>
          <a:p>
            <a:r>
              <a:rPr lang="en-US" sz="4000" dirty="0"/>
              <a:t>OSEHRA</a:t>
            </a:r>
          </a:p>
          <a:p>
            <a:pPr lvl="1"/>
            <a:r>
              <a:rPr lang="en-US" sz="3760" dirty="0"/>
              <a:t>MOU signed</a:t>
            </a:r>
          </a:p>
          <a:p>
            <a:r>
              <a:rPr lang="en-US" sz="4000" dirty="0"/>
              <a:t>Sequoia</a:t>
            </a:r>
          </a:p>
          <a:p>
            <a:pPr lvl="1"/>
            <a:r>
              <a:rPr lang="en-US" sz="3760" dirty="0"/>
              <a:t>Discussions underway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653932" y="6275668"/>
            <a:ext cx="633046" cy="365125"/>
          </a:xfrm>
          <a:extLst/>
        </p:spPr>
        <p:txBody>
          <a:bodyPr vert="horz" lIns="91440" tIns="45720" rIns="91440" bIns="45720" rtlCol="0" anchor="ctr"/>
          <a:lstStyle/>
          <a:p>
            <a:pPr defTabSz="548640"/>
            <a:r>
              <a:rPr lang="en-US" sz="3600" dirty="0">
                <a:solidFill>
                  <a:prstClr val="white"/>
                </a:solidFill>
                <a:latin typeface="News Gothic MT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87555433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News Gothic MT</vt:lpstr>
      <vt:lpstr>Wingdings 2</vt:lpstr>
      <vt:lpstr>Breeze</vt:lpstr>
      <vt:lpstr>MOU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 Updates</dc:title>
  <dc:creator>Virginia Riehl</dc:creator>
  <cp:lastModifiedBy>Virginia Riehl</cp:lastModifiedBy>
  <cp:revision>2</cp:revision>
  <dcterms:created xsi:type="dcterms:W3CDTF">2017-08-02T12:05:15Z</dcterms:created>
  <dcterms:modified xsi:type="dcterms:W3CDTF">2017-08-02T12:20:01Z</dcterms:modified>
</cp:coreProperties>
</file>