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Lst>
  <p:notesMasterIdLst>
    <p:notesMasterId r:id="rId20"/>
  </p:notesMasterIdLst>
  <p:handoutMasterIdLst>
    <p:handoutMasterId r:id="rId21"/>
  </p:handoutMasterIdLst>
  <p:sldIdLst>
    <p:sldId id="274" r:id="rId3"/>
    <p:sldId id="456" r:id="rId4"/>
    <p:sldId id="457" r:id="rId5"/>
    <p:sldId id="458" r:id="rId6"/>
    <p:sldId id="459" r:id="rId7"/>
    <p:sldId id="447" r:id="rId8"/>
    <p:sldId id="449" r:id="rId9"/>
    <p:sldId id="446" r:id="rId10"/>
    <p:sldId id="444" r:id="rId11"/>
    <p:sldId id="466" r:id="rId12"/>
    <p:sldId id="453" r:id="rId13"/>
    <p:sldId id="467" r:id="rId14"/>
    <p:sldId id="445" r:id="rId15"/>
    <p:sldId id="460" r:id="rId16"/>
    <p:sldId id="461" r:id="rId17"/>
    <p:sldId id="462" r:id="rId18"/>
    <p:sldId id="463"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extLst/>
  </p:cmAuthor>
  <p:cmAuthor id="2" name="Microsoft Office User" initials="Office [2]"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45073"/>
    <a:srgbClr val="4E84C4"/>
    <a:srgbClr val="24446C"/>
    <a:srgbClr val="4A7235"/>
    <a:srgbClr val="D5E3EE"/>
    <a:srgbClr val="0738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93" autoAdjust="0"/>
    <p:restoredTop sz="85203" autoAdjust="0"/>
  </p:normalViewPr>
  <p:slideViewPr>
    <p:cSldViewPr snapToGrid="0">
      <p:cViewPr varScale="1">
        <p:scale>
          <a:sx n="102" d="100"/>
          <a:sy n="102" d="100"/>
        </p:scale>
        <p:origin x="138" y="19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768"/>
    </p:cViewPr>
  </p:sorterViewPr>
  <p:notesViewPr>
    <p:cSldViewPr snapToGrid="0" showGuides="1">
      <p:cViewPr varScale="1">
        <p:scale>
          <a:sx n="141" d="100"/>
          <a:sy n="141" d="100"/>
        </p:scale>
        <p:origin x="5760" y="1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004E5F-6476-489A-8CBA-DB8B40CB417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FC6DC87-AF51-485C-A762-8670B03886A3}">
      <dgm:prSet phldrT="[Text]"/>
      <dgm:spPr/>
      <dgm:t>
        <a:bodyPr/>
        <a:lstStyle/>
        <a:p>
          <a:r>
            <a:rPr lang="en-US" dirty="0" err="1" smtClean="0"/>
            <a:t>Antibx</a:t>
          </a:r>
          <a:endParaRPr lang="en-US" dirty="0"/>
        </a:p>
      </dgm:t>
    </dgm:pt>
    <dgm:pt modelId="{B316D12E-6871-4A44-B5A6-1DB3CBDDC49C}" type="parTrans" cxnId="{F88F0044-64CA-4628-AC92-22624F9F7AC6}">
      <dgm:prSet/>
      <dgm:spPr/>
      <dgm:t>
        <a:bodyPr/>
        <a:lstStyle/>
        <a:p>
          <a:endParaRPr lang="en-US"/>
        </a:p>
      </dgm:t>
    </dgm:pt>
    <dgm:pt modelId="{CD238920-3AB2-45DD-A1AD-BA40DDC90F36}" type="sibTrans" cxnId="{F88F0044-64CA-4628-AC92-22624F9F7AC6}">
      <dgm:prSet/>
      <dgm:spPr/>
      <dgm:t>
        <a:bodyPr/>
        <a:lstStyle/>
        <a:p>
          <a:endParaRPr lang="en-US"/>
        </a:p>
      </dgm:t>
    </dgm:pt>
    <dgm:pt modelId="{AFAFA8F1-22E9-4EB8-B35C-D358F3494D84}">
      <dgm:prSet phldrT="[Text]"/>
      <dgm:spPr/>
      <dgm:t>
        <a:bodyPr/>
        <a:lstStyle/>
        <a:p>
          <a:r>
            <a:rPr lang="en-US" dirty="0" err="1" smtClean="0"/>
            <a:t>Penicillins</a:t>
          </a:r>
          <a:endParaRPr lang="en-US" dirty="0"/>
        </a:p>
      </dgm:t>
    </dgm:pt>
    <dgm:pt modelId="{A4C67ECA-0CCC-48A8-BE91-B63F9697686C}" type="parTrans" cxnId="{1D2D7EE6-3712-4C85-BCF7-A2811A2880E8}">
      <dgm:prSet/>
      <dgm:spPr/>
      <dgm:t>
        <a:bodyPr/>
        <a:lstStyle/>
        <a:p>
          <a:endParaRPr lang="en-US"/>
        </a:p>
      </dgm:t>
    </dgm:pt>
    <dgm:pt modelId="{C9DEAC3A-E096-4EE0-84BB-F25C761CB8D4}" type="sibTrans" cxnId="{1D2D7EE6-3712-4C85-BCF7-A2811A2880E8}">
      <dgm:prSet/>
      <dgm:spPr/>
      <dgm:t>
        <a:bodyPr/>
        <a:lstStyle/>
        <a:p>
          <a:endParaRPr lang="en-US"/>
        </a:p>
      </dgm:t>
    </dgm:pt>
    <dgm:pt modelId="{F694050E-F843-4EF9-A091-86915BC1C3E2}">
      <dgm:prSet phldrT="[Text]"/>
      <dgm:spPr/>
      <dgm:t>
        <a:bodyPr/>
        <a:lstStyle/>
        <a:p>
          <a:r>
            <a:rPr lang="en-US" dirty="0" smtClean="0"/>
            <a:t>Amoxicillin</a:t>
          </a:r>
          <a:endParaRPr lang="en-US" dirty="0"/>
        </a:p>
      </dgm:t>
    </dgm:pt>
    <dgm:pt modelId="{B2D7E62C-1EED-4C1F-A8FC-B2E0AFDFE64A}" type="parTrans" cxnId="{2DA594CD-2D7F-4593-A3FE-810CEE38AFA3}">
      <dgm:prSet/>
      <dgm:spPr/>
      <dgm:t>
        <a:bodyPr/>
        <a:lstStyle/>
        <a:p>
          <a:endParaRPr lang="en-US"/>
        </a:p>
      </dgm:t>
    </dgm:pt>
    <dgm:pt modelId="{0DD8808B-7E97-49EC-82F9-35BFB7CFD301}" type="sibTrans" cxnId="{2DA594CD-2D7F-4593-A3FE-810CEE38AFA3}">
      <dgm:prSet/>
      <dgm:spPr/>
      <dgm:t>
        <a:bodyPr/>
        <a:lstStyle/>
        <a:p>
          <a:endParaRPr lang="en-US"/>
        </a:p>
      </dgm:t>
    </dgm:pt>
    <dgm:pt modelId="{613F0C05-805D-43A3-844F-1459C15B5E9F}">
      <dgm:prSet phldrT="[Text]"/>
      <dgm:spPr/>
      <dgm:t>
        <a:bodyPr/>
        <a:lstStyle/>
        <a:p>
          <a:r>
            <a:rPr lang="en-US" dirty="0" err="1" smtClean="0"/>
            <a:t>Dicloxic</a:t>
          </a:r>
          <a:r>
            <a:rPr lang="en-US" dirty="0" smtClean="0"/>
            <a:t>..</a:t>
          </a:r>
          <a:endParaRPr lang="en-US" dirty="0"/>
        </a:p>
      </dgm:t>
    </dgm:pt>
    <dgm:pt modelId="{F284FF0F-080E-42FB-8DBA-F5B73D782937}" type="parTrans" cxnId="{8D66941F-FFB1-41D2-9F10-CE0C8C275C99}">
      <dgm:prSet/>
      <dgm:spPr/>
      <dgm:t>
        <a:bodyPr/>
        <a:lstStyle/>
        <a:p>
          <a:endParaRPr lang="en-US"/>
        </a:p>
      </dgm:t>
    </dgm:pt>
    <dgm:pt modelId="{D2697CBE-70DE-40C6-B2E3-B5C4E80BE6A4}" type="sibTrans" cxnId="{8D66941F-FFB1-41D2-9F10-CE0C8C275C99}">
      <dgm:prSet/>
      <dgm:spPr/>
      <dgm:t>
        <a:bodyPr/>
        <a:lstStyle/>
        <a:p>
          <a:endParaRPr lang="en-US"/>
        </a:p>
      </dgm:t>
    </dgm:pt>
    <dgm:pt modelId="{6BA6EC6D-04D5-4C5B-AE08-7922F9D5B06D}">
      <dgm:prSet phldrT="[Text]"/>
      <dgm:spPr/>
      <dgm:t>
        <a:bodyPr/>
        <a:lstStyle/>
        <a:p>
          <a:r>
            <a:rPr lang="en-US" dirty="0" err="1" smtClean="0"/>
            <a:t>Aminogly</a:t>
          </a:r>
          <a:r>
            <a:rPr lang="en-US" dirty="0" smtClean="0"/>
            <a:t>..</a:t>
          </a:r>
          <a:endParaRPr lang="en-US" dirty="0"/>
        </a:p>
      </dgm:t>
    </dgm:pt>
    <dgm:pt modelId="{C2CF0336-8D0C-4E1B-9541-90EAF99D74C5}" type="parTrans" cxnId="{65412BF1-3F96-4E7D-91E7-165C9E5940E9}">
      <dgm:prSet/>
      <dgm:spPr/>
      <dgm:t>
        <a:bodyPr/>
        <a:lstStyle/>
        <a:p>
          <a:endParaRPr lang="en-US"/>
        </a:p>
      </dgm:t>
    </dgm:pt>
    <dgm:pt modelId="{E002364B-E410-442A-9033-7B5C608EA115}" type="sibTrans" cxnId="{65412BF1-3F96-4E7D-91E7-165C9E5940E9}">
      <dgm:prSet/>
      <dgm:spPr/>
      <dgm:t>
        <a:bodyPr/>
        <a:lstStyle/>
        <a:p>
          <a:endParaRPr lang="en-US"/>
        </a:p>
      </dgm:t>
    </dgm:pt>
    <dgm:pt modelId="{1E0142E3-6202-4976-B6B2-3618125FD81E}">
      <dgm:prSet phldrT="[Text]"/>
      <dgm:spPr/>
      <dgm:t>
        <a:bodyPr/>
        <a:lstStyle/>
        <a:p>
          <a:r>
            <a:rPr lang="en-US" dirty="0" err="1" smtClean="0"/>
            <a:t>Gentimyc</a:t>
          </a:r>
          <a:r>
            <a:rPr lang="en-US" dirty="0" smtClean="0"/>
            <a:t>..</a:t>
          </a:r>
          <a:endParaRPr lang="en-US" dirty="0"/>
        </a:p>
      </dgm:t>
    </dgm:pt>
    <dgm:pt modelId="{C7CF7C2B-053C-455B-86CD-621D5AF8F488}" type="parTrans" cxnId="{0FD0BA02-2495-47CB-B722-921AB0A65344}">
      <dgm:prSet/>
      <dgm:spPr/>
      <dgm:t>
        <a:bodyPr/>
        <a:lstStyle/>
        <a:p>
          <a:endParaRPr lang="en-US"/>
        </a:p>
      </dgm:t>
    </dgm:pt>
    <dgm:pt modelId="{0194197E-F2B8-4FF6-B9E7-1A14A112312C}" type="sibTrans" cxnId="{0FD0BA02-2495-47CB-B722-921AB0A65344}">
      <dgm:prSet/>
      <dgm:spPr/>
      <dgm:t>
        <a:bodyPr/>
        <a:lstStyle/>
        <a:p>
          <a:endParaRPr lang="en-US"/>
        </a:p>
      </dgm:t>
    </dgm:pt>
    <dgm:pt modelId="{8A5587C3-2941-4843-8F1E-25995B4BCC29}" type="pres">
      <dgm:prSet presAssocID="{20004E5F-6476-489A-8CBA-DB8B40CB417F}" presName="hierChild1" presStyleCnt="0">
        <dgm:presLayoutVars>
          <dgm:chPref val="1"/>
          <dgm:dir/>
          <dgm:animOne val="branch"/>
          <dgm:animLvl val="lvl"/>
          <dgm:resizeHandles/>
        </dgm:presLayoutVars>
      </dgm:prSet>
      <dgm:spPr/>
      <dgm:t>
        <a:bodyPr/>
        <a:lstStyle/>
        <a:p>
          <a:endParaRPr lang="en-US"/>
        </a:p>
      </dgm:t>
    </dgm:pt>
    <dgm:pt modelId="{8FC31622-2022-476F-A0B7-219EAC3ACAEC}" type="pres">
      <dgm:prSet presAssocID="{CFC6DC87-AF51-485C-A762-8670B03886A3}" presName="hierRoot1" presStyleCnt="0"/>
      <dgm:spPr/>
    </dgm:pt>
    <dgm:pt modelId="{22BF0393-68D1-45A1-9CFC-132E717702F3}" type="pres">
      <dgm:prSet presAssocID="{CFC6DC87-AF51-485C-A762-8670B03886A3}" presName="composite" presStyleCnt="0"/>
      <dgm:spPr/>
    </dgm:pt>
    <dgm:pt modelId="{C8113DE8-9CDB-4CB5-8E31-FF26FF7C708A}" type="pres">
      <dgm:prSet presAssocID="{CFC6DC87-AF51-485C-A762-8670B03886A3}" presName="background" presStyleLbl="node0" presStyleIdx="0" presStyleCnt="1"/>
      <dgm:spPr/>
    </dgm:pt>
    <dgm:pt modelId="{F1F7B062-5174-4661-BCF5-A67D9981ADF1}" type="pres">
      <dgm:prSet presAssocID="{CFC6DC87-AF51-485C-A762-8670B03886A3}" presName="text" presStyleLbl="fgAcc0" presStyleIdx="0" presStyleCnt="1">
        <dgm:presLayoutVars>
          <dgm:chPref val="3"/>
        </dgm:presLayoutVars>
      </dgm:prSet>
      <dgm:spPr/>
      <dgm:t>
        <a:bodyPr/>
        <a:lstStyle/>
        <a:p>
          <a:endParaRPr lang="en-US"/>
        </a:p>
      </dgm:t>
    </dgm:pt>
    <dgm:pt modelId="{7F9035F3-A6BD-4E00-882D-31404546A99C}" type="pres">
      <dgm:prSet presAssocID="{CFC6DC87-AF51-485C-A762-8670B03886A3}" presName="hierChild2" presStyleCnt="0"/>
      <dgm:spPr/>
    </dgm:pt>
    <dgm:pt modelId="{02FA2278-6476-47EB-A371-7C76A5CA3FEA}" type="pres">
      <dgm:prSet presAssocID="{A4C67ECA-0CCC-48A8-BE91-B63F9697686C}" presName="Name10" presStyleLbl="parChTrans1D2" presStyleIdx="0" presStyleCnt="2"/>
      <dgm:spPr/>
      <dgm:t>
        <a:bodyPr/>
        <a:lstStyle/>
        <a:p>
          <a:endParaRPr lang="en-US"/>
        </a:p>
      </dgm:t>
    </dgm:pt>
    <dgm:pt modelId="{2936BEBB-C381-4298-B5B9-F2C9B5756DE3}" type="pres">
      <dgm:prSet presAssocID="{AFAFA8F1-22E9-4EB8-B35C-D358F3494D84}" presName="hierRoot2" presStyleCnt="0"/>
      <dgm:spPr/>
    </dgm:pt>
    <dgm:pt modelId="{0755082F-EC56-4DB2-AFCA-C007637B6A23}" type="pres">
      <dgm:prSet presAssocID="{AFAFA8F1-22E9-4EB8-B35C-D358F3494D84}" presName="composite2" presStyleCnt="0"/>
      <dgm:spPr/>
    </dgm:pt>
    <dgm:pt modelId="{ACA00B99-0D7C-4E5E-ADFF-5070505BB60A}" type="pres">
      <dgm:prSet presAssocID="{AFAFA8F1-22E9-4EB8-B35C-D358F3494D84}" presName="background2" presStyleLbl="node2" presStyleIdx="0" presStyleCnt="2"/>
      <dgm:spPr/>
    </dgm:pt>
    <dgm:pt modelId="{8BC59A55-AFFA-4678-9896-E9A661D4335A}" type="pres">
      <dgm:prSet presAssocID="{AFAFA8F1-22E9-4EB8-B35C-D358F3494D84}" presName="text2" presStyleLbl="fgAcc2" presStyleIdx="0" presStyleCnt="2" custLinFactNeighborY="0">
        <dgm:presLayoutVars>
          <dgm:chPref val="3"/>
        </dgm:presLayoutVars>
      </dgm:prSet>
      <dgm:spPr/>
      <dgm:t>
        <a:bodyPr/>
        <a:lstStyle/>
        <a:p>
          <a:endParaRPr lang="en-US"/>
        </a:p>
      </dgm:t>
    </dgm:pt>
    <dgm:pt modelId="{63103014-8060-47E1-98A8-CE827A6F75AD}" type="pres">
      <dgm:prSet presAssocID="{AFAFA8F1-22E9-4EB8-B35C-D358F3494D84}" presName="hierChild3" presStyleCnt="0"/>
      <dgm:spPr/>
    </dgm:pt>
    <dgm:pt modelId="{0F41BC7E-A403-4007-A225-FE63D05F424B}" type="pres">
      <dgm:prSet presAssocID="{B2D7E62C-1EED-4C1F-A8FC-B2E0AFDFE64A}" presName="Name17" presStyleLbl="parChTrans1D3" presStyleIdx="0" presStyleCnt="3"/>
      <dgm:spPr/>
      <dgm:t>
        <a:bodyPr/>
        <a:lstStyle/>
        <a:p>
          <a:endParaRPr lang="en-US"/>
        </a:p>
      </dgm:t>
    </dgm:pt>
    <dgm:pt modelId="{9EE44311-FDB9-41C3-B0E7-F92EBA245B00}" type="pres">
      <dgm:prSet presAssocID="{F694050E-F843-4EF9-A091-86915BC1C3E2}" presName="hierRoot3" presStyleCnt="0"/>
      <dgm:spPr/>
    </dgm:pt>
    <dgm:pt modelId="{B196F516-B6F9-4526-B93B-D42F226ED151}" type="pres">
      <dgm:prSet presAssocID="{F694050E-F843-4EF9-A091-86915BC1C3E2}" presName="composite3" presStyleCnt="0"/>
      <dgm:spPr/>
    </dgm:pt>
    <dgm:pt modelId="{8050FD2C-42EB-47C9-839A-3E9DEF21431F}" type="pres">
      <dgm:prSet presAssocID="{F694050E-F843-4EF9-A091-86915BC1C3E2}" presName="background3" presStyleLbl="node3" presStyleIdx="0" presStyleCnt="3"/>
      <dgm:spPr/>
    </dgm:pt>
    <dgm:pt modelId="{3B0792A0-9C72-4AE3-B164-49E5731D338B}" type="pres">
      <dgm:prSet presAssocID="{F694050E-F843-4EF9-A091-86915BC1C3E2}" presName="text3" presStyleLbl="fgAcc3" presStyleIdx="0" presStyleCnt="3">
        <dgm:presLayoutVars>
          <dgm:chPref val="3"/>
        </dgm:presLayoutVars>
      </dgm:prSet>
      <dgm:spPr/>
      <dgm:t>
        <a:bodyPr/>
        <a:lstStyle/>
        <a:p>
          <a:endParaRPr lang="en-US"/>
        </a:p>
      </dgm:t>
    </dgm:pt>
    <dgm:pt modelId="{BC8A4624-832C-4984-856F-9DD42EA49605}" type="pres">
      <dgm:prSet presAssocID="{F694050E-F843-4EF9-A091-86915BC1C3E2}" presName="hierChild4" presStyleCnt="0"/>
      <dgm:spPr/>
    </dgm:pt>
    <dgm:pt modelId="{A9AC30B2-74E6-4017-BB17-A257AD62267A}" type="pres">
      <dgm:prSet presAssocID="{F284FF0F-080E-42FB-8DBA-F5B73D782937}" presName="Name17" presStyleLbl="parChTrans1D3" presStyleIdx="1" presStyleCnt="3"/>
      <dgm:spPr/>
      <dgm:t>
        <a:bodyPr/>
        <a:lstStyle/>
        <a:p>
          <a:endParaRPr lang="en-US"/>
        </a:p>
      </dgm:t>
    </dgm:pt>
    <dgm:pt modelId="{135CC271-41F4-415B-AAC9-74ED67D7BAEF}" type="pres">
      <dgm:prSet presAssocID="{613F0C05-805D-43A3-844F-1459C15B5E9F}" presName="hierRoot3" presStyleCnt="0"/>
      <dgm:spPr/>
    </dgm:pt>
    <dgm:pt modelId="{936C3B50-A063-4A5C-BCBC-4699FE1E48E2}" type="pres">
      <dgm:prSet presAssocID="{613F0C05-805D-43A3-844F-1459C15B5E9F}" presName="composite3" presStyleCnt="0"/>
      <dgm:spPr/>
    </dgm:pt>
    <dgm:pt modelId="{226A44DD-6BEC-48BC-8F54-F370CAFAA437}" type="pres">
      <dgm:prSet presAssocID="{613F0C05-805D-43A3-844F-1459C15B5E9F}" presName="background3" presStyleLbl="node3" presStyleIdx="1" presStyleCnt="3"/>
      <dgm:spPr/>
    </dgm:pt>
    <dgm:pt modelId="{F9BFED73-D9B7-415B-9250-6B56235C8195}" type="pres">
      <dgm:prSet presAssocID="{613F0C05-805D-43A3-844F-1459C15B5E9F}" presName="text3" presStyleLbl="fgAcc3" presStyleIdx="1" presStyleCnt="3">
        <dgm:presLayoutVars>
          <dgm:chPref val="3"/>
        </dgm:presLayoutVars>
      </dgm:prSet>
      <dgm:spPr/>
      <dgm:t>
        <a:bodyPr/>
        <a:lstStyle/>
        <a:p>
          <a:endParaRPr lang="en-US"/>
        </a:p>
      </dgm:t>
    </dgm:pt>
    <dgm:pt modelId="{45EECE3C-3291-4C9A-BB32-CBC694C0E0A8}" type="pres">
      <dgm:prSet presAssocID="{613F0C05-805D-43A3-844F-1459C15B5E9F}" presName="hierChild4" presStyleCnt="0"/>
      <dgm:spPr/>
    </dgm:pt>
    <dgm:pt modelId="{7649ED45-B185-44E5-AB38-F97FBBB73ADE}" type="pres">
      <dgm:prSet presAssocID="{C2CF0336-8D0C-4E1B-9541-90EAF99D74C5}" presName="Name10" presStyleLbl="parChTrans1D2" presStyleIdx="1" presStyleCnt="2"/>
      <dgm:spPr/>
      <dgm:t>
        <a:bodyPr/>
        <a:lstStyle/>
        <a:p>
          <a:endParaRPr lang="en-US"/>
        </a:p>
      </dgm:t>
    </dgm:pt>
    <dgm:pt modelId="{13604D6A-4CF3-49C6-9116-AC80B62C6B0E}" type="pres">
      <dgm:prSet presAssocID="{6BA6EC6D-04D5-4C5B-AE08-7922F9D5B06D}" presName="hierRoot2" presStyleCnt="0"/>
      <dgm:spPr/>
    </dgm:pt>
    <dgm:pt modelId="{509D6E32-2C3A-4B92-8AC3-2C52B9C94093}" type="pres">
      <dgm:prSet presAssocID="{6BA6EC6D-04D5-4C5B-AE08-7922F9D5B06D}" presName="composite2" presStyleCnt="0"/>
      <dgm:spPr/>
    </dgm:pt>
    <dgm:pt modelId="{911F18D3-8DCE-4182-ABEC-C2F82D279A5A}" type="pres">
      <dgm:prSet presAssocID="{6BA6EC6D-04D5-4C5B-AE08-7922F9D5B06D}" presName="background2" presStyleLbl="node2" presStyleIdx="1" presStyleCnt="2"/>
      <dgm:spPr/>
    </dgm:pt>
    <dgm:pt modelId="{62D6DCCF-A597-4C32-B973-179AFBE451E2}" type="pres">
      <dgm:prSet presAssocID="{6BA6EC6D-04D5-4C5B-AE08-7922F9D5B06D}" presName="text2" presStyleLbl="fgAcc2" presStyleIdx="1" presStyleCnt="2">
        <dgm:presLayoutVars>
          <dgm:chPref val="3"/>
        </dgm:presLayoutVars>
      </dgm:prSet>
      <dgm:spPr/>
      <dgm:t>
        <a:bodyPr/>
        <a:lstStyle/>
        <a:p>
          <a:endParaRPr lang="en-US"/>
        </a:p>
      </dgm:t>
    </dgm:pt>
    <dgm:pt modelId="{C31109E2-068B-421F-BD14-FAEAE37DF664}" type="pres">
      <dgm:prSet presAssocID="{6BA6EC6D-04D5-4C5B-AE08-7922F9D5B06D}" presName="hierChild3" presStyleCnt="0"/>
      <dgm:spPr/>
    </dgm:pt>
    <dgm:pt modelId="{E6D496DE-E0F1-48A3-8EB2-4774B8A49692}" type="pres">
      <dgm:prSet presAssocID="{C7CF7C2B-053C-455B-86CD-621D5AF8F488}" presName="Name17" presStyleLbl="parChTrans1D3" presStyleIdx="2" presStyleCnt="3"/>
      <dgm:spPr/>
      <dgm:t>
        <a:bodyPr/>
        <a:lstStyle/>
        <a:p>
          <a:endParaRPr lang="en-US"/>
        </a:p>
      </dgm:t>
    </dgm:pt>
    <dgm:pt modelId="{8A9018F2-9549-4BB6-B185-B7BCA99C7E38}" type="pres">
      <dgm:prSet presAssocID="{1E0142E3-6202-4976-B6B2-3618125FD81E}" presName="hierRoot3" presStyleCnt="0"/>
      <dgm:spPr/>
    </dgm:pt>
    <dgm:pt modelId="{22EA5654-F7AC-43CC-8735-86519D85D414}" type="pres">
      <dgm:prSet presAssocID="{1E0142E3-6202-4976-B6B2-3618125FD81E}" presName="composite3" presStyleCnt="0"/>
      <dgm:spPr/>
    </dgm:pt>
    <dgm:pt modelId="{2A3AE712-5982-4FF9-BEF5-033A92A704F5}" type="pres">
      <dgm:prSet presAssocID="{1E0142E3-6202-4976-B6B2-3618125FD81E}" presName="background3" presStyleLbl="node3" presStyleIdx="2" presStyleCnt="3"/>
      <dgm:spPr/>
    </dgm:pt>
    <dgm:pt modelId="{B1947205-5A14-4F2B-A01E-85A622E40463}" type="pres">
      <dgm:prSet presAssocID="{1E0142E3-6202-4976-B6B2-3618125FD81E}" presName="text3" presStyleLbl="fgAcc3" presStyleIdx="2" presStyleCnt="3">
        <dgm:presLayoutVars>
          <dgm:chPref val="3"/>
        </dgm:presLayoutVars>
      </dgm:prSet>
      <dgm:spPr/>
      <dgm:t>
        <a:bodyPr/>
        <a:lstStyle/>
        <a:p>
          <a:endParaRPr lang="en-US"/>
        </a:p>
      </dgm:t>
    </dgm:pt>
    <dgm:pt modelId="{C9357887-9401-4B03-BFCC-39B83C518C1C}" type="pres">
      <dgm:prSet presAssocID="{1E0142E3-6202-4976-B6B2-3618125FD81E}" presName="hierChild4" presStyleCnt="0"/>
      <dgm:spPr/>
    </dgm:pt>
  </dgm:ptLst>
  <dgm:cxnLst>
    <dgm:cxn modelId="{E4DEBB08-50A1-4664-9FE0-015DE4E1D3F6}" type="presOf" srcId="{613F0C05-805D-43A3-844F-1459C15B5E9F}" destId="{F9BFED73-D9B7-415B-9250-6B56235C8195}" srcOrd="0" destOrd="0" presId="urn:microsoft.com/office/officeart/2005/8/layout/hierarchy1"/>
    <dgm:cxn modelId="{BBAB875C-034E-48CA-968E-61B3A43F55EF}" type="presOf" srcId="{1E0142E3-6202-4976-B6B2-3618125FD81E}" destId="{B1947205-5A14-4F2B-A01E-85A622E40463}" srcOrd="0" destOrd="0" presId="urn:microsoft.com/office/officeart/2005/8/layout/hierarchy1"/>
    <dgm:cxn modelId="{6EEB798F-3EF8-44B9-ABB3-482FB8775612}" type="presOf" srcId="{CFC6DC87-AF51-485C-A762-8670B03886A3}" destId="{F1F7B062-5174-4661-BCF5-A67D9981ADF1}" srcOrd="0" destOrd="0" presId="urn:microsoft.com/office/officeart/2005/8/layout/hierarchy1"/>
    <dgm:cxn modelId="{1D2D7EE6-3712-4C85-BCF7-A2811A2880E8}" srcId="{CFC6DC87-AF51-485C-A762-8670B03886A3}" destId="{AFAFA8F1-22E9-4EB8-B35C-D358F3494D84}" srcOrd="0" destOrd="0" parTransId="{A4C67ECA-0CCC-48A8-BE91-B63F9697686C}" sibTransId="{C9DEAC3A-E096-4EE0-84BB-F25C761CB8D4}"/>
    <dgm:cxn modelId="{2DA594CD-2D7F-4593-A3FE-810CEE38AFA3}" srcId="{AFAFA8F1-22E9-4EB8-B35C-D358F3494D84}" destId="{F694050E-F843-4EF9-A091-86915BC1C3E2}" srcOrd="0" destOrd="0" parTransId="{B2D7E62C-1EED-4C1F-A8FC-B2E0AFDFE64A}" sibTransId="{0DD8808B-7E97-49EC-82F9-35BFB7CFD301}"/>
    <dgm:cxn modelId="{CAA114F0-A5D9-434B-8581-19C3F4DA80E2}" type="presOf" srcId="{C7CF7C2B-053C-455B-86CD-621D5AF8F488}" destId="{E6D496DE-E0F1-48A3-8EB2-4774B8A49692}" srcOrd="0" destOrd="0" presId="urn:microsoft.com/office/officeart/2005/8/layout/hierarchy1"/>
    <dgm:cxn modelId="{14A13A4D-1145-48BE-9F20-54AAD6479F92}" type="presOf" srcId="{20004E5F-6476-489A-8CBA-DB8B40CB417F}" destId="{8A5587C3-2941-4843-8F1E-25995B4BCC29}" srcOrd="0" destOrd="0" presId="urn:microsoft.com/office/officeart/2005/8/layout/hierarchy1"/>
    <dgm:cxn modelId="{5036D889-A168-416E-9686-4C2D09BB6FD3}" type="presOf" srcId="{B2D7E62C-1EED-4C1F-A8FC-B2E0AFDFE64A}" destId="{0F41BC7E-A403-4007-A225-FE63D05F424B}" srcOrd="0" destOrd="0" presId="urn:microsoft.com/office/officeart/2005/8/layout/hierarchy1"/>
    <dgm:cxn modelId="{7F2C088F-ADDB-481C-B000-2300A61B5F98}" type="presOf" srcId="{A4C67ECA-0CCC-48A8-BE91-B63F9697686C}" destId="{02FA2278-6476-47EB-A371-7C76A5CA3FEA}" srcOrd="0" destOrd="0" presId="urn:microsoft.com/office/officeart/2005/8/layout/hierarchy1"/>
    <dgm:cxn modelId="{8D66941F-FFB1-41D2-9F10-CE0C8C275C99}" srcId="{AFAFA8F1-22E9-4EB8-B35C-D358F3494D84}" destId="{613F0C05-805D-43A3-844F-1459C15B5E9F}" srcOrd="1" destOrd="0" parTransId="{F284FF0F-080E-42FB-8DBA-F5B73D782937}" sibTransId="{D2697CBE-70DE-40C6-B2E3-B5C4E80BE6A4}"/>
    <dgm:cxn modelId="{BED2DCA1-8489-4891-AEE3-3476943A10E5}" type="presOf" srcId="{C2CF0336-8D0C-4E1B-9541-90EAF99D74C5}" destId="{7649ED45-B185-44E5-AB38-F97FBBB73ADE}" srcOrd="0" destOrd="0" presId="urn:microsoft.com/office/officeart/2005/8/layout/hierarchy1"/>
    <dgm:cxn modelId="{F88F0044-64CA-4628-AC92-22624F9F7AC6}" srcId="{20004E5F-6476-489A-8CBA-DB8B40CB417F}" destId="{CFC6DC87-AF51-485C-A762-8670B03886A3}" srcOrd="0" destOrd="0" parTransId="{B316D12E-6871-4A44-B5A6-1DB3CBDDC49C}" sibTransId="{CD238920-3AB2-45DD-A1AD-BA40DDC90F36}"/>
    <dgm:cxn modelId="{B9C848F4-20BD-480A-9AE9-F13CAA789B08}" type="presOf" srcId="{AFAFA8F1-22E9-4EB8-B35C-D358F3494D84}" destId="{8BC59A55-AFFA-4678-9896-E9A661D4335A}" srcOrd="0" destOrd="0" presId="urn:microsoft.com/office/officeart/2005/8/layout/hierarchy1"/>
    <dgm:cxn modelId="{65412BF1-3F96-4E7D-91E7-165C9E5940E9}" srcId="{CFC6DC87-AF51-485C-A762-8670B03886A3}" destId="{6BA6EC6D-04D5-4C5B-AE08-7922F9D5B06D}" srcOrd="1" destOrd="0" parTransId="{C2CF0336-8D0C-4E1B-9541-90EAF99D74C5}" sibTransId="{E002364B-E410-442A-9033-7B5C608EA115}"/>
    <dgm:cxn modelId="{0FD0BA02-2495-47CB-B722-921AB0A65344}" srcId="{6BA6EC6D-04D5-4C5B-AE08-7922F9D5B06D}" destId="{1E0142E3-6202-4976-B6B2-3618125FD81E}" srcOrd="0" destOrd="0" parTransId="{C7CF7C2B-053C-455B-86CD-621D5AF8F488}" sibTransId="{0194197E-F2B8-4FF6-B9E7-1A14A112312C}"/>
    <dgm:cxn modelId="{7E7B816A-4A72-447A-B4E1-AC115D9A468D}" type="presOf" srcId="{F284FF0F-080E-42FB-8DBA-F5B73D782937}" destId="{A9AC30B2-74E6-4017-BB17-A257AD62267A}" srcOrd="0" destOrd="0" presId="urn:microsoft.com/office/officeart/2005/8/layout/hierarchy1"/>
    <dgm:cxn modelId="{0EBF452A-18D7-4969-AEB5-6EC0C3527B1E}" type="presOf" srcId="{6BA6EC6D-04D5-4C5B-AE08-7922F9D5B06D}" destId="{62D6DCCF-A597-4C32-B973-179AFBE451E2}" srcOrd="0" destOrd="0" presId="urn:microsoft.com/office/officeart/2005/8/layout/hierarchy1"/>
    <dgm:cxn modelId="{A78F1696-8742-42D5-B101-8A24F6348081}" type="presOf" srcId="{F694050E-F843-4EF9-A091-86915BC1C3E2}" destId="{3B0792A0-9C72-4AE3-B164-49E5731D338B}" srcOrd="0" destOrd="0" presId="urn:microsoft.com/office/officeart/2005/8/layout/hierarchy1"/>
    <dgm:cxn modelId="{20966F28-885E-405C-BFB1-F4C7B04C5766}" type="presParOf" srcId="{8A5587C3-2941-4843-8F1E-25995B4BCC29}" destId="{8FC31622-2022-476F-A0B7-219EAC3ACAEC}" srcOrd="0" destOrd="0" presId="urn:microsoft.com/office/officeart/2005/8/layout/hierarchy1"/>
    <dgm:cxn modelId="{5C2FB70E-D812-4CA7-B5B6-0046498801F5}" type="presParOf" srcId="{8FC31622-2022-476F-A0B7-219EAC3ACAEC}" destId="{22BF0393-68D1-45A1-9CFC-132E717702F3}" srcOrd="0" destOrd="0" presId="urn:microsoft.com/office/officeart/2005/8/layout/hierarchy1"/>
    <dgm:cxn modelId="{95CC006B-5B72-43F0-AF38-DDF49D9DAD51}" type="presParOf" srcId="{22BF0393-68D1-45A1-9CFC-132E717702F3}" destId="{C8113DE8-9CDB-4CB5-8E31-FF26FF7C708A}" srcOrd="0" destOrd="0" presId="urn:microsoft.com/office/officeart/2005/8/layout/hierarchy1"/>
    <dgm:cxn modelId="{C30204A9-A4F6-47DA-843F-6B5B6CC852DE}" type="presParOf" srcId="{22BF0393-68D1-45A1-9CFC-132E717702F3}" destId="{F1F7B062-5174-4661-BCF5-A67D9981ADF1}" srcOrd="1" destOrd="0" presId="urn:microsoft.com/office/officeart/2005/8/layout/hierarchy1"/>
    <dgm:cxn modelId="{7B0D4DCD-F185-41FB-879F-B152D3E6F058}" type="presParOf" srcId="{8FC31622-2022-476F-A0B7-219EAC3ACAEC}" destId="{7F9035F3-A6BD-4E00-882D-31404546A99C}" srcOrd="1" destOrd="0" presId="urn:microsoft.com/office/officeart/2005/8/layout/hierarchy1"/>
    <dgm:cxn modelId="{7E270249-C9AB-47F1-8160-5C305C79E0CC}" type="presParOf" srcId="{7F9035F3-A6BD-4E00-882D-31404546A99C}" destId="{02FA2278-6476-47EB-A371-7C76A5CA3FEA}" srcOrd="0" destOrd="0" presId="urn:microsoft.com/office/officeart/2005/8/layout/hierarchy1"/>
    <dgm:cxn modelId="{E2791535-0758-47DC-A173-8B689BB364B6}" type="presParOf" srcId="{7F9035F3-A6BD-4E00-882D-31404546A99C}" destId="{2936BEBB-C381-4298-B5B9-F2C9B5756DE3}" srcOrd="1" destOrd="0" presId="urn:microsoft.com/office/officeart/2005/8/layout/hierarchy1"/>
    <dgm:cxn modelId="{BD22D309-2C97-40B5-947B-945E2630D7F7}" type="presParOf" srcId="{2936BEBB-C381-4298-B5B9-F2C9B5756DE3}" destId="{0755082F-EC56-4DB2-AFCA-C007637B6A23}" srcOrd="0" destOrd="0" presId="urn:microsoft.com/office/officeart/2005/8/layout/hierarchy1"/>
    <dgm:cxn modelId="{566EFA40-C147-424C-BAD2-09AE0A0E161F}" type="presParOf" srcId="{0755082F-EC56-4DB2-AFCA-C007637B6A23}" destId="{ACA00B99-0D7C-4E5E-ADFF-5070505BB60A}" srcOrd="0" destOrd="0" presId="urn:microsoft.com/office/officeart/2005/8/layout/hierarchy1"/>
    <dgm:cxn modelId="{94F77EAA-04DD-465F-B5DB-3D0AAB40AD68}" type="presParOf" srcId="{0755082F-EC56-4DB2-AFCA-C007637B6A23}" destId="{8BC59A55-AFFA-4678-9896-E9A661D4335A}" srcOrd="1" destOrd="0" presId="urn:microsoft.com/office/officeart/2005/8/layout/hierarchy1"/>
    <dgm:cxn modelId="{AE734E9B-E24D-487F-B0C5-2BE9C3109487}" type="presParOf" srcId="{2936BEBB-C381-4298-B5B9-F2C9B5756DE3}" destId="{63103014-8060-47E1-98A8-CE827A6F75AD}" srcOrd="1" destOrd="0" presId="urn:microsoft.com/office/officeart/2005/8/layout/hierarchy1"/>
    <dgm:cxn modelId="{A5F4DCB2-C9BB-4A13-AD91-FE24515A5C8F}" type="presParOf" srcId="{63103014-8060-47E1-98A8-CE827A6F75AD}" destId="{0F41BC7E-A403-4007-A225-FE63D05F424B}" srcOrd="0" destOrd="0" presId="urn:microsoft.com/office/officeart/2005/8/layout/hierarchy1"/>
    <dgm:cxn modelId="{944DB0FC-C186-4081-8AD2-758F9A4C44B7}" type="presParOf" srcId="{63103014-8060-47E1-98A8-CE827A6F75AD}" destId="{9EE44311-FDB9-41C3-B0E7-F92EBA245B00}" srcOrd="1" destOrd="0" presId="urn:microsoft.com/office/officeart/2005/8/layout/hierarchy1"/>
    <dgm:cxn modelId="{C4DE92BD-4695-4E4F-99D4-D71D40F38CDE}" type="presParOf" srcId="{9EE44311-FDB9-41C3-B0E7-F92EBA245B00}" destId="{B196F516-B6F9-4526-B93B-D42F226ED151}" srcOrd="0" destOrd="0" presId="urn:microsoft.com/office/officeart/2005/8/layout/hierarchy1"/>
    <dgm:cxn modelId="{2BB91F7E-A7E5-4DF0-A17B-3F49E6E40433}" type="presParOf" srcId="{B196F516-B6F9-4526-B93B-D42F226ED151}" destId="{8050FD2C-42EB-47C9-839A-3E9DEF21431F}" srcOrd="0" destOrd="0" presId="urn:microsoft.com/office/officeart/2005/8/layout/hierarchy1"/>
    <dgm:cxn modelId="{2AC4E55B-741F-4942-A266-65D85FBA6B66}" type="presParOf" srcId="{B196F516-B6F9-4526-B93B-D42F226ED151}" destId="{3B0792A0-9C72-4AE3-B164-49E5731D338B}" srcOrd="1" destOrd="0" presId="urn:microsoft.com/office/officeart/2005/8/layout/hierarchy1"/>
    <dgm:cxn modelId="{A6CFBF3E-D7FF-49D6-B2CD-DA52B6623C04}" type="presParOf" srcId="{9EE44311-FDB9-41C3-B0E7-F92EBA245B00}" destId="{BC8A4624-832C-4984-856F-9DD42EA49605}" srcOrd="1" destOrd="0" presId="urn:microsoft.com/office/officeart/2005/8/layout/hierarchy1"/>
    <dgm:cxn modelId="{B496BB7B-9A4A-436D-A45E-761411D26F10}" type="presParOf" srcId="{63103014-8060-47E1-98A8-CE827A6F75AD}" destId="{A9AC30B2-74E6-4017-BB17-A257AD62267A}" srcOrd="2" destOrd="0" presId="urn:microsoft.com/office/officeart/2005/8/layout/hierarchy1"/>
    <dgm:cxn modelId="{FA512C0D-58F2-432B-94E2-1A2211680B76}" type="presParOf" srcId="{63103014-8060-47E1-98A8-CE827A6F75AD}" destId="{135CC271-41F4-415B-AAC9-74ED67D7BAEF}" srcOrd="3" destOrd="0" presId="urn:microsoft.com/office/officeart/2005/8/layout/hierarchy1"/>
    <dgm:cxn modelId="{2C8FB3BC-174E-43A7-841D-EDE62DAC09FD}" type="presParOf" srcId="{135CC271-41F4-415B-AAC9-74ED67D7BAEF}" destId="{936C3B50-A063-4A5C-BCBC-4699FE1E48E2}" srcOrd="0" destOrd="0" presId="urn:microsoft.com/office/officeart/2005/8/layout/hierarchy1"/>
    <dgm:cxn modelId="{03B1AFED-D1B0-4F50-A532-8A29FC0B5B29}" type="presParOf" srcId="{936C3B50-A063-4A5C-BCBC-4699FE1E48E2}" destId="{226A44DD-6BEC-48BC-8F54-F370CAFAA437}" srcOrd="0" destOrd="0" presId="urn:microsoft.com/office/officeart/2005/8/layout/hierarchy1"/>
    <dgm:cxn modelId="{76533687-275A-4C8C-A82F-5C07F75E3172}" type="presParOf" srcId="{936C3B50-A063-4A5C-BCBC-4699FE1E48E2}" destId="{F9BFED73-D9B7-415B-9250-6B56235C8195}" srcOrd="1" destOrd="0" presId="urn:microsoft.com/office/officeart/2005/8/layout/hierarchy1"/>
    <dgm:cxn modelId="{09EBC1C5-14E0-4755-BCB7-6FE73BC1A337}" type="presParOf" srcId="{135CC271-41F4-415B-AAC9-74ED67D7BAEF}" destId="{45EECE3C-3291-4C9A-BB32-CBC694C0E0A8}" srcOrd="1" destOrd="0" presId="urn:microsoft.com/office/officeart/2005/8/layout/hierarchy1"/>
    <dgm:cxn modelId="{589C5CA5-E843-444C-BD15-7ACC66641C92}" type="presParOf" srcId="{7F9035F3-A6BD-4E00-882D-31404546A99C}" destId="{7649ED45-B185-44E5-AB38-F97FBBB73ADE}" srcOrd="2" destOrd="0" presId="urn:microsoft.com/office/officeart/2005/8/layout/hierarchy1"/>
    <dgm:cxn modelId="{97F3C28F-E301-48F8-92FC-61AA40746F3E}" type="presParOf" srcId="{7F9035F3-A6BD-4E00-882D-31404546A99C}" destId="{13604D6A-4CF3-49C6-9116-AC80B62C6B0E}" srcOrd="3" destOrd="0" presId="urn:microsoft.com/office/officeart/2005/8/layout/hierarchy1"/>
    <dgm:cxn modelId="{79EBFFE6-BD6F-4132-9FDB-201EF39BBF8D}" type="presParOf" srcId="{13604D6A-4CF3-49C6-9116-AC80B62C6B0E}" destId="{509D6E32-2C3A-4B92-8AC3-2C52B9C94093}" srcOrd="0" destOrd="0" presId="urn:microsoft.com/office/officeart/2005/8/layout/hierarchy1"/>
    <dgm:cxn modelId="{DD11A2DD-677C-4BCC-A0A2-9BA25267F0D1}" type="presParOf" srcId="{509D6E32-2C3A-4B92-8AC3-2C52B9C94093}" destId="{911F18D3-8DCE-4182-ABEC-C2F82D279A5A}" srcOrd="0" destOrd="0" presId="urn:microsoft.com/office/officeart/2005/8/layout/hierarchy1"/>
    <dgm:cxn modelId="{1861640A-722A-4030-9A07-2A3D92DEFEA3}" type="presParOf" srcId="{509D6E32-2C3A-4B92-8AC3-2C52B9C94093}" destId="{62D6DCCF-A597-4C32-B973-179AFBE451E2}" srcOrd="1" destOrd="0" presId="urn:microsoft.com/office/officeart/2005/8/layout/hierarchy1"/>
    <dgm:cxn modelId="{DD1D0B99-42ED-48EB-B9CD-9E2D0E1F9165}" type="presParOf" srcId="{13604D6A-4CF3-49C6-9116-AC80B62C6B0E}" destId="{C31109E2-068B-421F-BD14-FAEAE37DF664}" srcOrd="1" destOrd="0" presId="urn:microsoft.com/office/officeart/2005/8/layout/hierarchy1"/>
    <dgm:cxn modelId="{7AA2A93B-7069-4B3A-835C-90856A03115F}" type="presParOf" srcId="{C31109E2-068B-421F-BD14-FAEAE37DF664}" destId="{E6D496DE-E0F1-48A3-8EB2-4774B8A49692}" srcOrd="0" destOrd="0" presId="urn:microsoft.com/office/officeart/2005/8/layout/hierarchy1"/>
    <dgm:cxn modelId="{941E2C76-1435-4FCB-ACE4-42552012E316}" type="presParOf" srcId="{C31109E2-068B-421F-BD14-FAEAE37DF664}" destId="{8A9018F2-9549-4BB6-B185-B7BCA99C7E38}" srcOrd="1" destOrd="0" presId="urn:microsoft.com/office/officeart/2005/8/layout/hierarchy1"/>
    <dgm:cxn modelId="{EEE0B952-F117-4A75-9909-E2F7C8FA1E4B}" type="presParOf" srcId="{8A9018F2-9549-4BB6-B185-B7BCA99C7E38}" destId="{22EA5654-F7AC-43CC-8735-86519D85D414}" srcOrd="0" destOrd="0" presId="urn:microsoft.com/office/officeart/2005/8/layout/hierarchy1"/>
    <dgm:cxn modelId="{18210BDE-CDD8-4B3A-A47B-26586A2268EF}" type="presParOf" srcId="{22EA5654-F7AC-43CC-8735-86519D85D414}" destId="{2A3AE712-5982-4FF9-BEF5-033A92A704F5}" srcOrd="0" destOrd="0" presId="urn:microsoft.com/office/officeart/2005/8/layout/hierarchy1"/>
    <dgm:cxn modelId="{72CA4C45-0F6E-4A54-9433-16FE58ACFA4F}" type="presParOf" srcId="{22EA5654-F7AC-43CC-8735-86519D85D414}" destId="{B1947205-5A14-4F2B-A01E-85A622E40463}" srcOrd="1" destOrd="0" presId="urn:microsoft.com/office/officeart/2005/8/layout/hierarchy1"/>
    <dgm:cxn modelId="{172DEF5E-BA66-4038-B0B5-882A02D9DF3E}" type="presParOf" srcId="{8A9018F2-9549-4BB6-B185-B7BCA99C7E38}" destId="{C9357887-9401-4B03-BFCC-39B83C518C1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30334D7-923B-4DC7-BBD8-FFB01630FE9B}" type="datetimeFigureOut">
              <a:rPr lang="en-US" smtClean="0"/>
              <a:t>8/3/2017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E4C8350-5A0B-4543-AFB5-3DD66C49C6B1}" type="slidenum">
              <a:rPr lang="en-US" smtClean="0"/>
              <a:t>‹#›</a:t>
            </a:fld>
            <a:endParaRPr lang="en-US"/>
          </a:p>
        </p:txBody>
      </p:sp>
    </p:spTree>
    <p:extLst>
      <p:ext uri="{BB962C8B-B14F-4D97-AF65-F5344CB8AC3E}">
        <p14:creationId xmlns:p14="http://schemas.microsoft.com/office/powerpoint/2010/main" val="21095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CC250AF-F5BC-4D7D-8930-77CEF1ED360C}" type="datetimeFigureOut">
              <a:rPr lang="en-US" smtClean="0"/>
              <a:t>8/3/2017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21D2C34-33D7-4D10-81B5-5D93379917E7}" type="slidenum">
              <a:rPr lang="en-US" smtClean="0"/>
              <a:t>‹#›</a:t>
            </a:fld>
            <a:endParaRPr lang="en-US"/>
          </a:p>
        </p:txBody>
      </p:sp>
    </p:spTree>
    <p:extLst>
      <p:ext uri="{BB962C8B-B14F-4D97-AF65-F5344CB8AC3E}">
        <p14:creationId xmlns:p14="http://schemas.microsoft.com/office/powerpoint/2010/main" val="2631518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p>
            <a:fld id="{039F1CBF-5172-47D7-85A8-6F00B389C49D}" type="slidenum">
              <a:rPr lang="en-US"/>
              <a:pPr/>
              <a:t>1</a:t>
            </a:fld>
            <a:endParaRPr lang="en-US"/>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10478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AF5AA-E16A-D540-B800-4642EDA0A138}" type="slidenum">
              <a:rPr lang="en-US" smtClean="0"/>
              <a:t>7</a:t>
            </a:fld>
            <a:endParaRPr lang="en-US"/>
          </a:p>
        </p:txBody>
      </p:sp>
    </p:spTree>
    <p:extLst>
      <p:ext uri="{BB962C8B-B14F-4D97-AF65-F5344CB8AC3E}">
        <p14:creationId xmlns:p14="http://schemas.microsoft.com/office/powerpoint/2010/main" val="572895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AF5AA-E16A-D540-B800-4642EDA0A138}" type="slidenum">
              <a:rPr lang="en-US" smtClean="0"/>
              <a:t>13</a:t>
            </a:fld>
            <a:endParaRPr lang="en-US"/>
          </a:p>
        </p:txBody>
      </p:sp>
    </p:spTree>
    <p:extLst>
      <p:ext uri="{BB962C8B-B14F-4D97-AF65-F5344CB8AC3E}">
        <p14:creationId xmlns:p14="http://schemas.microsoft.com/office/powerpoint/2010/main" val="3898333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Multiple, Flexible Table Designs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Friendly Enough Expression Language (FEEL)</a:t>
            </a:r>
          </a:p>
          <a:p>
            <a:endParaRPr lang="en-US" dirty="0"/>
          </a:p>
        </p:txBody>
      </p:sp>
      <p:sp>
        <p:nvSpPr>
          <p:cNvPr id="4" name="Slide Number Placeholder 3"/>
          <p:cNvSpPr>
            <a:spLocks noGrp="1"/>
          </p:cNvSpPr>
          <p:nvPr>
            <p:ph type="sldNum" sz="quarter" idx="10"/>
          </p:nvPr>
        </p:nvSpPr>
        <p:spPr/>
        <p:txBody>
          <a:bodyPr/>
          <a:lstStyle/>
          <a:p>
            <a:fld id="{621D2C34-33D7-4D10-81B5-5D93379917E7}" type="slidenum">
              <a:rPr lang="en-US" smtClean="0"/>
              <a:t>17</a:t>
            </a:fld>
            <a:endParaRPr lang="en-US"/>
          </a:p>
        </p:txBody>
      </p:sp>
    </p:spTree>
    <p:extLst>
      <p:ext uri="{BB962C8B-B14F-4D97-AF65-F5344CB8AC3E}">
        <p14:creationId xmlns:p14="http://schemas.microsoft.com/office/powerpoint/2010/main" val="846475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with phot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885261" y="2364897"/>
            <a:ext cx="5368032" cy="901567"/>
          </a:xfrm>
        </p:spPr>
        <p:txBody>
          <a:bodyPr/>
          <a:lstStyle>
            <a:lvl1pPr marL="0" indent="0" algn="ctr">
              <a:lnSpc>
                <a:spcPct val="100000"/>
              </a:lnSpc>
              <a:spcBef>
                <a:spcPts val="0"/>
              </a:spcBef>
              <a:buNone/>
              <a:defRPr sz="2400" b="1" baseline="0">
                <a:solidFill>
                  <a:srgbClr val="4E84C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br>
              <a:rPr lang="en-US" dirty="0"/>
            </a:br>
            <a:r>
              <a:rPr lang="en-US" dirty="0"/>
              <a:t>Calibri Body 24 pt., Bold</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0136" y="4637713"/>
            <a:ext cx="1936198" cy="1188342"/>
          </a:xfrm>
          <a:prstGeom prst="rect">
            <a:avLst/>
          </a:prstGeom>
        </p:spPr>
      </p:pic>
      <p:sp>
        <p:nvSpPr>
          <p:cNvPr id="5" name="Text Placeholder 4"/>
          <p:cNvSpPr>
            <a:spLocks noGrp="1"/>
          </p:cNvSpPr>
          <p:nvPr>
            <p:ph type="body" sz="quarter" idx="10" hasCustomPrompt="1"/>
          </p:nvPr>
        </p:nvSpPr>
        <p:spPr>
          <a:xfrm>
            <a:off x="880077" y="3429748"/>
            <a:ext cx="5368032" cy="757788"/>
          </a:xfrm>
        </p:spPr>
        <p:txBody>
          <a:bodyPr>
            <a:normAutofit/>
          </a:bodyPr>
          <a:lstStyle>
            <a:lvl1pPr marL="0" indent="0" algn="ctr">
              <a:lnSpc>
                <a:spcPct val="100000"/>
              </a:lnSpc>
              <a:spcBef>
                <a:spcPts val="0"/>
              </a:spcBef>
              <a:buNone/>
              <a:defRPr sz="2000" i="1" baseline="0">
                <a:solidFill>
                  <a:srgbClr val="4E84C4"/>
                </a:solidFill>
                <a:latin typeface="+mn-lt"/>
              </a:defRPr>
            </a:lvl1pPr>
            <a:lvl2pPr marL="457200" indent="0">
              <a:buNone/>
              <a:defRPr/>
            </a:lvl2pPr>
            <a:lvl5pPr marL="1828800" indent="0">
              <a:buNone/>
              <a:defRPr/>
            </a:lvl5pPr>
          </a:lstStyle>
          <a:p>
            <a:pPr lvl="0"/>
            <a:r>
              <a:rPr lang="en-US" dirty="0"/>
              <a:t>Presenter’s name and title</a:t>
            </a:r>
          </a:p>
          <a:p>
            <a:pPr lvl="0"/>
            <a:r>
              <a:rPr lang="en-US" dirty="0"/>
              <a:t>Calibri Body 20 pt., italics</a:t>
            </a:r>
          </a:p>
        </p:txBody>
      </p:sp>
      <p:sp>
        <p:nvSpPr>
          <p:cNvPr id="4" name="Title 3"/>
          <p:cNvSpPr>
            <a:spLocks noGrp="1"/>
          </p:cNvSpPr>
          <p:nvPr>
            <p:ph type="title" hasCustomPrompt="1"/>
          </p:nvPr>
        </p:nvSpPr>
        <p:spPr>
          <a:xfrm>
            <a:off x="311726" y="894191"/>
            <a:ext cx="6380019" cy="1325563"/>
          </a:xfrm>
        </p:spPr>
        <p:txBody>
          <a:bodyPr anchor="b" anchorCtr="0">
            <a:noAutofit/>
          </a:bodyPr>
          <a:lstStyle>
            <a:lvl1pPr algn="ctr">
              <a:lnSpc>
                <a:spcPct val="100000"/>
              </a:lnSpc>
              <a:defRPr sz="4000" b="1" spc="0" baseline="0"/>
            </a:lvl1pPr>
          </a:lstStyle>
          <a:p>
            <a:r>
              <a:rPr lang="en-US" dirty="0"/>
              <a:t>Presentation Title</a:t>
            </a:r>
            <a:br>
              <a:rPr lang="en-US" dirty="0"/>
            </a:br>
            <a:r>
              <a:rPr lang="en-US" dirty="0"/>
              <a:t>Calibri 40 Pt.</a:t>
            </a:r>
          </a:p>
        </p:txBody>
      </p:sp>
      <p:sp>
        <p:nvSpPr>
          <p:cNvPr id="6" name="Picture Placeholder 5"/>
          <p:cNvSpPr>
            <a:spLocks noGrp="1"/>
          </p:cNvSpPr>
          <p:nvPr>
            <p:ph type="pic" sz="quarter" idx="12" hasCustomPrompt="1"/>
          </p:nvPr>
        </p:nvSpPr>
        <p:spPr>
          <a:xfrm>
            <a:off x="7040563" y="230188"/>
            <a:ext cx="5151437" cy="6627812"/>
          </a:xfrm>
        </p:spPr>
        <p:txBody>
          <a:bodyPr>
            <a:normAutofit/>
          </a:bodyPr>
          <a:lstStyle>
            <a:lvl1pPr>
              <a:defRPr sz="1400" baseline="0"/>
            </a:lvl1pPr>
          </a:lstStyle>
          <a:p>
            <a:r>
              <a:rPr lang="en-US" dirty="0"/>
              <a:t>Choose a vertical-oriented photo</a:t>
            </a:r>
          </a:p>
        </p:txBody>
      </p:sp>
    </p:spTree>
    <p:extLst>
      <p:ext uri="{BB962C8B-B14F-4D97-AF65-F5344CB8AC3E}">
        <p14:creationId xmlns:p14="http://schemas.microsoft.com/office/powerpoint/2010/main" val="2272255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circle photo left_text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24750" y="1519898"/>
            <a:ext cx="5945928" cy="1034011"/>
          </a:xfrm>
        </p:spPr>
        <p:txBody>
          <a:bodyPr anchor="b" anchorCtr="0"/>
          <a:lstStyle>
            <a:lvl1pPr>
              <a:defRPr b="1"/>
            </a:lvl1pPr>
          </a:lstStyle>
          <a:p>
            <a:r>
              <a:rPr lang="en-US" dirty="0"/>
              <a:t>Slide Heading </a:t>
            </a:r>
            <a:br>
              <a:rPr lang="en-US" dirty="0"/>
            </a:br>
            <a:r>
              <a:rPr lang="en-US" dirty="0"/>
              <a:t>Calibri 36 Pt.</a:t>
            </a:r>
          </a:p>
        </p:txBody>
      </p:sp>
      <p:sp>
        <p:nvSpPr>
          <p:cNvPr id="7" name="Slide Number Placeholder 6"/>
          <p:cNvSpPr>
            <a:spLocks noGrp="1"/>
          </p:cNvSpPr>
          <p:nvPr>
            <p:ph type="sldNum" sz="quarter" idx="12"/>
          </p:nvPr>
        </p:nvSpPr>
        <p:spPr>
          <a:xfrm>
            <a:off x="5758162" y="6187207"/>
            <a:ext cx="594147" cy="352237"/>
          </a:xfrm>
        </p:spPr>
        <p:txBody>
          <a:bodyPr/>
          <a:lstStyle/>
          <a:p>
            <a:fld id="{82ECB687-F57F-49F9-B73A-487ED709F178}" type="slidenum">
              <a:rPr lang="en-US" smtClean="0"/>
              <a:t>‹#›</a:t>
            </a:fld>
            <a:endParaRPr lang="en-US"/>
          </a:p>
        </p:txBody>
      </p:sp>
      <p:sp>
        <p:nvSpPr>
          <p:cNvPr id="10" name="Picture Placeholder 9"/>
          <p:cNvSpPr>
            <a:spLocks noGrp="1"/>
          </p:cNvSpPr>
          <p:nvPr>
            <p:ph type="pic" sz="quarter" idx="14" hasCustomPrompt="1"/>
          </p:nvPr>
        </p:nvSpPr>
        <p:spPr>
          <a:xfrm>
            <a:off x="623474" y="1113618"/>
            <a:ext cx="4441148" cy="4439602"/>
          </a:xfrm>
          <a:prstGeom prst="ellipse">
            <a:avLst/>
          </a:prstGeom>
        </p:spPr>
        <p:txBody>
          <a:bodyPr>
            <a:normAutofit/>
          </a:bodyPr>
          <a:lstStyle>
            <a:lvl1pPr algn="ctr">
              <a:defRPr sz="1400" baseline="0"/>
            </a:lvl1pPr>
          </a:lstStyle>
          <a:p>
            <a:r>
              <a:rPr lang="en-US" dirty="0"/>
              <a:t>Photo</a:t>
            </a:r>
          </a:p>
        </p:txBody>
      </p:sp>
      <p:sp>
        <p:nvSpPr>
          <p:cNvPr id="11" name="Text Placeholder 4"/>
          <p:cNvSpPr>
            <a:spLocks noGrp="1"/>
          </p:cNvSpPr>
          <p:nvPr>
            <p:ph type="body" sz="quarter" idx="15" hasCustomPrompt="1"/>
          </p:nvPr>
        </p:nvSpPr>
        <p:spPr>
          <a:xfrm>
            <a:off x="5624749" y="2692400"/>
            <a:ext cx="5945929" cy="2723662"/>
          </a:xfrm>
        </p:spPr>
        <p:txBody>
          <a:bodyPr/>
          <a:lstStyle/>
          <a:p>
            <a:pPr lvl="0"/>
            <a:r>
              <a:rPr lang="en-US" dirty="0"/>
              <a:t>Subhead Calibri Body 30 pt.</a:t>
            </a:r>
          </a:p>
          <a:p>
            <a:pPr lvl="1"/>
            <a:r>
              <a:rPr lang="en-US" dirty="0"/>
              <a:t>Calibri Body 28 pt.</a:t>
            </a:r>
          </a:p>
          <a:p>
            <a:pPr lvl="2"/>
            <a:r>
              <a:rPr lang="en-US" dirty="0"/>
              <a:t>Calibri Body 24 pt.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32024"/>
            <a:ext cx="12192000" cy="113392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092" y="6453932"/>
            <a:ext cx="1560777" cy="255644"/>
          </a:xfrm>
          <a:prstGeom prst="rect">
            <a:avLst/>
          </a:prstGeom>
        </p:spPr>
      </p:pic>
      <p:sp>
        <p:nvSpPr>
          <p:cNvPr id="8" name="Text Placeholder 3"/>
          <p:cNvSpPr>
            <a:spLocks noGrp="1"/>
          </p:cNvSpPr>
          <p:nvPr>
            <p:ph type="body" sz="quarter" idx="16" hasCustomPrompt="1"/>
          </p:nvPr>
        </p:nvSpPr>
        <p:spPr>
          <a:xfrm>
            <a:off x="5624748" y="5564338"/>
            <a:ext cx="5945929" cy="49708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Visit Intermountain Style Download Center for instructions on changing round-shaped photos. Link in notes below.</a:t>
            </a:r>
          </a:p>
        </p:txBody>
      </p:sp>
    </p:spTree>
    <p:extLst>
      <p:ext uri="{BB962C8B-B14F-4D97-AF65-F5344CB8AC3E}">
        <p14:creationId xmlns:p14="http://schemas.microsoft.com/office/powerpoint/2010/main" val="1666106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_circle photo left_text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3134" y="1528694"/>
            <a:ext cx="5611823" cy="1034011"/>
          </a:xfrm>
        </p:spPr>
        <p:txBody>
          <a:bodyPr anchor="b" anchorCtr="0"/>
          <a:lstStyle>
            <a:lvl1pPr>
              <a:defRPr b="1"/>
            </a:lvl1pPr>
          </a:lstStyle>
          <a:p>
            <a:r>
              <a:rPr lang="en-US" dirty="0"/>
              <a:t>Slide Heading </a:t>
            </a:r>
            <a:br>
              <a:rPr lang="en-US" dirty="0"/>
            </a:br>
            <a:r>
              <a:rPr lang="en-US" dirty="0"/>
              <a:t>Calibri 36 Pt.</a:t>
            </a:r>
          </a:p>
        </p:txBody>
      </p:sp>
      <p:sp>
        <p:nvSpPr>
          <p:cNvPr id="11" name="Text Placeholder 4"/>
          <p:cNvSpPr>
            <a:spLocks noGrp="1"/>
          </p:cNvSpPr>
          <p:nvPr>
            <p:ph type="body" sz="quarter" idx="15" hasCustomPrompt="1"/>
          </p:nvPr>
        </p:nvSpPr>
        <p:spPr>
          <a:xfrm>
            <a:off x="613134" y="2701195"/>
            <a:ext cx="5611823" cy="2468683"/>
          </a:xfrm>
        </p:spPr>
        <p:txBody>
          <a:bodyPr/>
          <a:lstStyle/>
          <a:p>
            <a:pPr lvl="0"/>
            <a:r>
              <a:rPr lang="en-US" dirty="0"/>
              <a:t>Subhead Calibri Body 30 pt.</a:t>
            </a:r>
          </a:p>
          <a:p>
            <a:pPr lvl="1"/>
            <a:r>
              <a:rPr lang="en-US" dirty="0"/>
              <a:t>Calibri Body 28 pt.</a:t>
            </a:r>
          </a:p>
          <a:p>
            <a:pPr lvl="2"/>
            <a:r>
              <a:rPr lang="en-US" dirty="0"/>
              <a:t>Calibri Body 24 pt.</a:t>
            </a:r>
          </a:p>
        </p:txBody>
      </p:sp>
      <p:sp>
        <p:nvSpPr>
          <p:cNvPr id="7" name="Slide Number Placeholder 6"/>
          <p:cNvSpPr>
            <a:spLocks noGrp="1"/>
          </p:cNvSpPr>
          <p:nvPr>
            <p:ph type="sldNum" sz="quarter" idx="12"/>
          </p:nvPr>
        </p:nvSpPr>
        <p:spPr>
          <a:xfrm>
            <a:off x="5758162" y="6187207"/>
            <a:ext cx="594147" cy="352237"/>
          </a:xfrm>
        </p:spPr>
        <p:txBody>
          <a:bodyPr/>
          <a:lstStyle/>
          <a:p>
            <a:fld id="{82ECB687-F57F-49F9-B73A-487ED709F178}" type="slidenum">
              <a:rPr lang="en-US" smtClean="0"/>
              <a:t>‹#›</a:t>
            </a:fld>
            <a:endParaRPr lang="en-US"/>
          </a:p>
        </p:txBody>
      </p:sp>
      <p:sp>
        <p:nvSpPr>
          <p:cNvPr id="10" name="Picture Placeholder 9"/>
          <p:cNvSpPr>
            <a:spLocks noGrp="1"/>
          </p:cNvSpPr>
          <p:nvPr>
            <p:ph type="pic" sz="quarter" idx="14" hasCustomPrompt="1"/>
          </p:nvPr>
        </p:nvSpPr>
        <p:spPr>
          <a:xfrm>
            <a:off x="6883587" y="1096035"/>
            <a:ext cx="4441148" cy="4439602"/>
          </a:xfrm>
          <a:prstGeom prst="ellipse">
            <a:avLst/>
          </a:prstGeom>
        </p:spPr>
        <p:txBody>
          <a:bodyPr>
            <a:normAutofit/>
          </a:bodyPr>
          <a:lstStyle>
            <a:lvl1pPr algn="ctr">
              <a:defRPr sz="1400" baseline="0"/>
            </a:lvl1pPr>
          </a:lstStyle>
          <a:p>
            <a:r>
              <a:rPr lang="en-US" dirty="0"/>
              <a:t>Photo</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32024"/>
            <a:ext cx="12192000" cy="1133927"/>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092" y="6453932"/>
            <a:ext cx="1560777" cy="255644"/>
          </a:xfrm>
          <a:prstGeom prst="rect">
            <a:avLst/>
          </a:prstGeom>
        </p:spPr>
      </p:pic>
      <p:sp>
        <p:nvSpPr>
          <p:cNvPr id="8" name="Text Placeholder 3"/>
          <p:cNvSpPr>
            <a:spLocks noGrp="1"/>
          </p:cNvSpPr>
          <p:nvPr>
            <p:ph type="body" sz="quarter" idx="16" hasCustomPrompt="1"/>
          </p:nvPr>
        </p:nvSpPr>
        <p:spPr>
          <a:xfrm>
            <a:off x="613133" y="5287096"/>
            <a:ext cx="5611823" cy="681904"/>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i="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Visit Intermountain Style Download Center for instructions on changing round-shaped photos. Link in notes below.</a:t>
            </a:r>
          </a:p>
        </p:txBody>
      </p:sp>
    </p:spTree>
    <p:extLst>
      <p:ext uri="{BB962C8B-B14F-4D97-AF65-F5344CB8AC3E}">
        <p14:creationId xmlns:p14="http://schemas.microsoft.com/office/powerpoint/2010/main" val="836127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photo_no text">
    <p:spTree>
      <p:nvGrpSpPr>
        <p:cNvPr id="1" name=""/>
        <p:cNvGrpSpPr/>
        <p:nvPr/>
      </p:nvGrpSpPr>
      <p:grpSpPr>
        <a:xfrm>
          <a:off x="0" y="0"/>
          <a:ext cx="0" cy="0"/>
          <a:chOff x="0" y="0"/>
          <a:chExt cx="0" cy="0"/>
        </a:xfrm>
      </p:grpSpPr>
      <p:sp>
        <p:nvSpPr>
          <p:cNvPr id="4" name="Picture Placeholder 3"/>
          <p:cNvSpPr>
            <a:spLocks noGrp="1"/>
          </p:cNvSpPr>
          <p:nvPr>
            <p:ph type="pic" sz="quarter" idx="13" hasCustomPrompt="1"/>
          </p:nvPr>
        </p:nvSpPr>
        <p:spPr>
          <a:xfrm>
            <a:off x="0" y="230819"/>
            <a:ext cx="12192000" cy="6627182"/>
          </a:xfrm>
        </p:spPr>
        <p:txBody>
          <a:bodyPr>
            <a:normAutofit/>
          </a:bodyPr>
          <a:lstStyle>
            <a:lvl1pPr>
              <a:defRPr sz="1400" baseline="0"/>
            </a:lvl1pPr>
          </a:lstStyle>
          <a:p>
            <a:r>
              <a:rPr lang="en-US" dirty="0"/>
              <a:t>For best result, choose a landscape-oriented photo (wider than tall)</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8603" y="6460867"/>
            <a:ext cx="1473757" cy="241775"/>
          </a:xfrm>
          <a:prstGeom prst="rect">
            <a:avLst/>
          </a:prstGeom>
        </p:spPr>
      </p:pic>
      <p:sp>
        <p:nvSpPr>
          <p:cNvPr id="7" name="Slide Number Placeholder 6"/>
          <p:cNvSpPr>
            <a:spLocks noGrp="1"/>
          </p:cNvSpPr>
          <p:nvPr>
            <p:ph type="sldNum" sz="quarter" idx="12"/>
          </p:nvPr>
        </p:nvSpPr>
        <p:spPr>
          <a:xfrm>
            <a:off x="5758162" y="6187207"/>
            <a:ext cx="594147" cy="352237"/>
          </a:xfrm>
        </p:spPr>
        <p:txBody>
          <a:bodyPr/>
          <a:lstStyle/>
          <a:p>
            <a:fld id="{82ECB687-F57F-49F9-B73A-487ED709F178}" type="slidenum">
              <a:rPr lang="en-US" smtClean="0"/>
              <a:t>‹#›</a:t>
            </a:fld>
            <a:endParaRPr lang="en-US"/>
          </a:p>
        </p:txBody>
      </p:sp>
    </p:spTree>
    <p:extLst>
      <p:ext uri="{BB962C8B-B14F-4D97-AF65-F5344CB8AC3E}">
        <p14:creationId xmlns:p14="http://schemas.microsoft.com/office/powerpoint/2010/main" val="4109638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_heading without bottom wav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8603" y="6460867"/>
            <a:ext cx="1473757" cy="241775"/>
          </a:xfrm>
          <a:prstGeom prst="rect">
            <a:avLst/>
          </a:prstGeom>
        </p:spPr>
      </p:pic>
      <p:sp>
        <p:nvSpPr>
          <p:cNvPr id="2" name="Rectangle 1"/>
          <p:cNvSpPr/>
          <p:nvPr userDrawn="1"/>
        </p:nvSpPr>
        <p:spPr>
          <a:xfrm>
            <a:off x="0" y="5413664"/>
            <a:ext cx="12192000" cy="1454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hasCustomPrompt="1"/>
          </p:nvPr>
        </p:nvSpPr>
        <p:spPr>
          <a:xfrm>
            <a:off x="519545" y="562622"/>
            <a:ext cx="11076710" cy="568460"/>
          </a:xfrm>
        </p:spPr>
        <p:txBody>
          <a:bodyPr anchor="t" anchorCtr="0">
            <a:noAutofit/>
          </a:bodyPr>
          <a:lstStyle>
            <a:lvl1pPr>
              <a:defRPr sz="3600" b="1" baseline="0"/>
            </a:lvl1pPr>
          </a:lstStyle>
          <a:p>
            <a:r>
              <a:rPr lang="en-US" dirty="0"/>
              <a:t>Slide Heading Calibri 36 Pt.</a:t>
            </a:r>
          </a:p>
        </p:txBody>
      </p:sp>
      <p:sp>
        <p:nvSpPr>
          <p:cNvPr id="6" name="Text Placeholder 4"/>
          <p:cNvSpPr>
            <a:spLocks noGrp="1"/>
          </p:cNvSpPr>
          <p:nvPr>
            <p:ph type="body" sz="quarter" idx="13" hasCustomPrompt="1"/>
          </p:nvPr>
        </p:nvSpPr>
        <p:spPr>
          <a:xfrm>
            <a:off x="519545" y="1221629"/>
            <a:ext cx="11077575" cy="505571"/>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vl2pPr>
              <a:defRPr sz="2800"/>
            </a:lvl2pPr>
            <a:lvl3pPr marL="1143000" indent="-228600">
              <a:buFont typeface="Courier New" panose="02070309020205020404" pitchFamily="49" charset="0"/>
              <a:buChar char="o"/>
              <a:defRPr/>
            </a:lvl3pPr>
          </a:lstStyle>
          <a:p>
            <a:pPr lvl="0"/>
            <a:r>
              <a:rPr lang="en-US" dirty="0"/>
              <a:t>Subhead Calibri Body 30 pt.</a:t>
            </a:r>
          </a:p>
        </p:txBody>
      </p:sp>
    </p:spTree>
    <p:extLst>
      <p:ext uri="{BB962C8B-B14F-4D97-AF65-F5344CB8AC3E}">
        <p14:creationId xmlns:p14="http://schemas.microsoft.com/office/powerpoint/2010/main" val="87297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4BFDBF-3573-476E-8E3D-045D4745527B}" type="slidenum">
              <a:rPr lang="en-US"/>
              <a:pPr>
                <a:defRPr/>
              </a:pPr>
              <a:t>‹#›</a:t>
            </a:fld>
            <a:endParaRPr lang="en-US"/>
          </a:p>
        </p:txBody>
      </p:sp>
    </p:spTree>
    <p:extLst>
      <p:ext uri="{BB962C8B-B14F-4D97-AF65-F5344CB8AC3E}">
        <p14:creationId xmlns:p14="http://schemas.microsoft.com/office/powerpoint/2010/main" val="407772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3725B4F-37C7-4EF1-A44B-9C6F05AA66C3}" type="slidenum">
              <a:rPr lang="en-US"/>
              <a:pPr>
                <a:defRPr/>
              </a:pPr>
              <a:t>‹#›</a:t>
            </a:fld>
            <a:endParaRPr lang="en-US"/>
          </a:p>
        </p:txBody>
      </p:sp>
    </p:spTree>
    <p:extLst>
      <p:ext uri="{BB962C8B-B14F-4D97-AF65-F5344CB8AC3E}">
        <p14:creationId xmlns:p14="http://schemas.microsoft.com/office/powerpoint/2010/main" val="2806719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E4A2AA2-CDCC-44F9-B0EF-D9797057CB48}" type="slidenum">
              <a:rPr lang="en-US"/>
              <a:pPr>
                <a:defRPr/>
              </a:pPr>
              <a:t>‹#›</a:t>
            </a:fld>
            <a:endParaRPr lang="en-US"/>
          </a:p>
        </p:txBody>
      </p:sp>
    </p:spTree>
    <p:extLst>
      <p:ext uri="{BB962C8B-B14F-4D97-AF65-F5344CB8AC3E}">
        <p14:creationId xmlns:p14="http://schemas.microsoft.com/office/powerpoint/2010/main" val="1349304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smtClean="0"/>
          </a:p>
        </p:txBody>
      </p:sp>
      <p:sp>
        <p:nvSpPr>
          <p:cNvPr id="5" name="Date Placeholder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FA255A-E58E-40BD-928D-0BE5F0B374A7}" type="slidenum">
              <a:rPr lang="en-US"/>
              <a:pPr>
                <a:defRPr/>
              </a:pPr>
              <a:t>‹#›</a:t>
            </a:fld>
            <a:endParaRPr lang="en-US"/>
          </a:p>
        </p:txBody>
      </p:sp>
    </p:spTree>
    <p:extLst>
      <p:ext uri="{BB962C8B-B14F-4D97-AF65-F5344CB8AC3E}">
        <p14:creationId xmlns:p14="http://schemas.microsoft.com/office/powerpoint/2010/main" val="1167044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One Logo">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sz="1000"/>
            </a:lvl1pPr>
          </a:lstStyle>
          <a:p>
            <a:fld id="{62C09134-1211-4C12-82C7-5C8DAF5AEC1B}" type="slidenum">
              <a:rPr lang="en-US" smtClean="0"/>
              <a:t>‹#›</a:t>
            </a:fld>
            <a:endParaRPr lang="en-US"/>
          </a:p>
        </p:txBody>
      </p:sp>
      <p:sp>
        <p:nvSpPr>
          <p:cNvPr id="11" name="Title 1"/>
          <p:cNvSpPr>
            <a:spLocks noGrp="1"/>
          </p:cNvSpPr>
          <p:nvPr>
            <p:ph type="title"/>
          </p:nvPr>
        </p:nvSpPr>
        <p:spPr>
          <a:xfrm>
            <a:off x="609600" y="389760"/>
            <a:ext cx="9022525" cy="910695"/>
          </a:xfrm>
        </p:spPr>
        <p:txBody>
          <a:bodyPr anchor="b">
            <a:normAutofit/>
          </a:bodyPr>
          <a:lstStyle>
            <a:lvl1pPr algn="l">
              <a:defRPr sz="2400" b="1">
                <a:solidFill>
                  <a:srgbClr val="005FAD"/>
                </a:solidFill>
              </a:defRPr>
            </a:lvl1pPr>
          </a:lstStyle>
          <a:p>
            <a:r>
              <a:rPr lang="en-US" smtClean="0"/>
              <a:t>Click to edit Master 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262" y="5936302"/>
            <a:ext cx="1518785" cy="602615"/>
          </a:xfrm>
          <a:prstGeom prst="rect">
            <a:avLst/>
          </a:prstGeom>
        </p:spPr>
      </p:pic>
      <p:sp>
        <p:nvSpPr>
          <p:cNvPr id="16" name="Text Placeholder 7"/>
          <p:cNvSpPr>
            <a:spLocks noGrp="1"/>
          </p:cNvSpPr>
          <p:nvPr>
            <p:ph type="body" sz="quarter" idx="14"/>
          </p:nvPr>
        </p:nvSpPr>
        <p:spPr>
          <a:xfrm>
            <a:off x="700617" y="2146302"/>
            <a:ext cx="7457016" cy="3270251"/>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0181772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0124" y="1116669"/>
            <a:ext cx="8534400" cy="1705680"/>
          </a:xfrm>
        </p:spPr>
        <p:txBody>
          <a:bodyPr anchor="b">
            <a:noAutofit/>
          </a:bodyPr>
          <a:lstStyle>
            <a:lvl1pPr>
              <a:defRPr sz="3200" b="1">
                <a:solidFill>
                  <a:schemeClr val="tx1">
                    <a:lumMod val="75000"/>
                    <a:lumOff val="25000"/>
                  </a:schemeClr>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300124" y="2822350"/>
            <a:ext cx="8534400" cy="908060"/>
          </a:xfrm>
        </p:spPr>
        <p:txBody>
          <a:bodyPr anchor="t">
            <a:normAutofit/>
          </a:bodyPr>
          <a:lstStyle>
            <a:lvl1pPr marL="0" indent="0" algn="ctr">
              <a:buNone/>
              <a:defRPr sz="2000">
                <a:solidFill>
                  <a:srgbClr val="40404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179346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no phot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44862" y="1822563"/>
            <a:ext cx="6261618" cy="1181849"/>
          </a:xfrm>
        </p:spPr>
        <p:txBody>
          <a:bodyPr anchor="b" anchorCtr="0">
            <a:noAutofit/>
          </a:bodyPr>
          <a:lstStyle>
            <a:lvl1pPr algn="l">
              <a:lnSpc>
                <a:spcPct val="100000"/>
              </a:lnSpc>
              <a:defRPr sz="4000" b="1" spc="0" baseline="0">
                <a:solidFill>
                  <a:srgbClr val="24446C"/>
                </a:solidFill>
                <a:latin typeface="Calibri" panose="020F0502020204030204" pitchFamily="34" charset="0"/>
              </a:defRPr>
            </a:lvl1pPr>
          </a:lstStyle>
          <a:p>
            <a:r>
              <a:rPr lang="en-US" dirty="0"/>
              <a:t>Presentation Title </a:t>
            </a:r>
            <a:br>
              <a:rPr lang="en-US" dirty="0"/>
            </a:br>
            <a:r>
              <a:rPr lang="en-US" dirty="0"/>
              <a:t>Calibri 40 Pt.</a:t>
            </a:r>
          </a:p>
        </p:txBody>
      </p:sp>
      <p:sp>
        <p:nvSpPr>
          <p:cNvPr id="3" name="Subtitle 2"/>
          <p:cNvSpPr>
            <a:spLocks noGrp="1"/>
          </p:cNvSpPr>
          <p:nvPr>
            <p:ph type="subTitle" idx="1" hasCustomPrompt="1"/>
          </p:nvPr>
        </p:nvSpPr>
        <p:spPr>
          <a:xfrm>
            <a:off x="4944862" y="3152886"/>
            <a:ext cx="6261618" cy="901567"/>
          </a:xfrm>
        </p:spPr>
        <p:txBody>
          <a:bodyPr/>
          <a:lstStyle>
            <a:lvl1pPr marL="0" indent="0" algn="l">
              <a:lnSpc>
                <a:spcPct val="100000"/>
              </a:lnSpc>
              <a:spcBef>
                <a:spcPts val="0"/>
              </a:spcBef>
              <a:buNone/>
              <a:defRPr sz="2400" b="1">
                <a:solidFill>
                  <a:srgbClr val="4E84C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br>
              <a:rPr lang="en-US" dirty="0"/>
            </a:br>
            <a:r>
              <a:rPr lang="en-US" dirty="0"/>
              <a:t>Calibri Body 24 pt., Bold</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4388" y="2311765"/>
            <a:ext cx="2887109" cy="1771964"/>
          </a:xfrm>
          <a:prstGeom prst="rect">
            <a:avLst/>
          </a:prstGeom>
        </p:spPr>
      </p:pic>
      <p:cxnSp>
        <p:nvCxnSpPr>
          <p:cNvPr id="11" name="Straight Connector 10"/>
          <p:cNvCxnSpPr/>
          <p:nvPr userDrawn="1"/>
        </p:nvCxnSpPr>
        <p:spPr>
          <a:xfrm>
            <a:off x="4509858" y="1868133"/>
            <a:ext cx="0" cy="3023453"/>
          </a:xfrm>
          <a:prstGeom prst="line">
            <a:avLst/>
          </a:prstGeom>
          <a:ln w="15875">
            <a:solidFill>
              <a:srgbClr val="4E84C4"/>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0" hasCustomPrompt="1"/>
          </p:nvPr>
        </p:nvSpPr>
        <p:spPr>
          <a:xfrm>
            <a:off x="4944862" y="4186388"/>
            <a:ext cx="6261618" cy="725518"/>
          </a:xfrm>
        </p:spPr>
        <p:txBody>
          <a:bodyPr>
            <a:normAutofit/>
          </a:bodyPr>
          <a:lstStyle>
            <a:lvl1pPr marL="0" indent="0">
              <a:lnSpc>
                <a:spcPct val="100000"/>
              </a:lnSpc>
              <a:spcBef>
                <a:spcPts val="0"/>
              </a:spcBef>
              <a:buNone/>
              <a:defRPr sz="2000" i="1">
                <a:solidFill>
                  <a:srgbClr val="4E84C4"/>
                </a:solidFill>
                <a:latin typeface="+mn-lt"/>
              </a:defRPr>
            </a:lvl1pPr>
            <a:lvl2pPr marL="457200" indent="0">
              <a:buNone/>
              <a:defRPr/>
            </a:lvl2pPr>
            <a:lvl5pPr marL="1828800" indent="0">
              <a:buNone/>
              <a:defRPr/>
            </a:lvl5pPr>
          </a:lstStyle>
          <a:p>
            <a:pPr lvl="0"/>
            <a:r>
              <a:rPr lang="en-US" dirty="0"/>
              <a:t>Presenter’s name and title</a:t>
            </a:r>
          </a:p>
          <a:p>
            <a:pPr lvl="0"/>
            <a:r>
              <a:rPr lang="en-US" dirty="0"/>
              <a:t>Calibri Body 20 pt., italics</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732024"/>
            <a:ext cx="12192000" cy="1133927"/>
          </a:xfrm>
          <a:prstGeom prst="rect">
            <a:avLst/>
          </a:prstGeom>
        </p:spPr>
      </p:pic>
    </p:spTree>
    <p:extLst>
      <p:ext uri="{BB962C8B-B14F-4D97-AF65-F5344CB8AC3E}">
        <p14:creationId xmlns:p14="http://schemas.microsoft.com/office/powerpoint/2010/main" val="3862933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and Photo">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1549" y="2079983"/>
            <a:ext cx="5790855" cy="3655889"/>
          </a:xfrm>
        </p:spPr>
        <p:txBody>
          <a:bodyPr anchor="ctr">
            <a:normAutofit/>
          </a:bodyPr>
          <a:lstStyle>
            <a:lvl1pPr marL="0" indent="0">
              <a:buNone/>
              <a:defRPr sz="1600">
                <a:solidFill>
                  <a:srgbClr val="404040"/>
                </a:solidFill>
              </a:defRPr>
            </a:lvl1pPr>
            <a:lvl2pPr marL="457200" indent="0">
              <a:buFont typeface="Arial"/>
              <a:buNone/>
              <a:defRPr sz="1600"/>
            </a:lvl2pPr>
            <a:lvl3pPr marL="914400" indent="0">
              <a:buFont typeface="Arial"/>
              <a:buNone/>
              <a:defRPr sz="1600"/>
            </a:lvl3pPr>
            <a:lvl4pPr marL="1371600" indent="0">
              <a:buFont typeface="Arial"/>
              <a:buNone/>
              <a:defRPr sz="1600"/>
            </a:lvl4pPr>
            <a:lvl5pPr marL="1828800" indent="0">
              <a:buFont typeface="Arial"/>
              <a:buNone/>
              <a:defRPr sz="1600"/>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Picture Placeholder 8"/>
          <p:cNvSpPr>
            <a:spLocks noGrp="1"/>
          </p:cNvSpPr>
          <p:nvPr>
            <p:ph type="pic" sz="quarter" idx="14"/>
          </p:nvPr>
        </p:nvSpPr>
        <p:spPr>
          <a:xfrm>
            <a:off x="609600" y="1694611"/>
            <a:ext cx="3556000" cy="3048000"/>
          </a:xfrm>
        </p:spPr>
        <p:txBody>
          <a:bodyPr/>
          <a:lstStyle/>
          <a:p>
            <a:r>
              <a:rPr lang="en-US" smtClean="0"/>
              <a:t>Drag picture to placeholder or click icon to add</a:t>
            </a:r>
            <a:endParaRPr lang="en-US" dirty="0"/>
          </a:p>
        </p:txBody>
      </p:sp>
      <p:sp>
        <p:nvSpPr>
          <p:cNvPr id="11" name="Title 1"/>
          <p:cNvSpPr>
            <a:spLocks noGrp="1"/>
          </p:cNvSpPr>
          <p:nvPr>
            <p:ph type="title"/>
          </p:nvPr>
        </p:nvSpPr>
        <p:spPr>
          <a:xfrm>
            <a:off x="5791549" y="386843"/>
            <a:ext cx="5790855" cy="910695"/>
          </a:xfrm>
        </p:spPr>
        <p:txBody>
          <a:bodyPr anchor="b">
            <a:normAutofit/>
          </a:bodyPr>
          <a:lstStyle>
            <a:lvl1pPr algn="l">
              <a:defRPr sz="2400" b="1">
                <a:solidFill>
                  <a:srgbClr val="005FAD"/>
                </a:solidFill>
              </a:defRPr>
            </a:lvl1pPr>
          </a:lstStyle>
          <a:p>
            <a:r>
              <a:rPr lang="en-US" smtClean="0"/>
              <a:t>Click to edit Master title style</a:t>
            </a:r>
            <a:endParaRPr lang="en-US" dirty="0"/>
          </a:p>
        </p:txBody>
      </p:sp>
      <p:sp>
        <p:nvSpPr>
          <p:cNvPr id="12" name="Text Placeholder 9"/>
          <p:cNvSpPr>
            <a:spLocks noGrp="1"/>
          </p:cNvSpPr>
          <p:nvPr>
            <p:ph type="body" sz="quarter" idx="13" hasCustomPrompt="1"/>
          </p:nvPr>
        </p:nvSpPr>
        <p:spPr>
          <a:xfrm>
            <a:off x="5791647" y="1215542"/>
            <a:ext cx="5790559" cy="488079"/>
          </a:xfrm>
        </p:spPr>
        <p:txBody>
          <a:bodyPr>
            <a:noAutofit/>
          </a:bodyPr>
          <a:lstStyle>
            <a:lvl1pPr marL="0" indent="0">
              <a:buNone/>
              <a:defRPr sz="1600">
                <a:solidFill>
                  <a:srgbClr val="5B8CC4"/>
                </a:solidFill>
              </a:defRPr>
            </a:lvl1pPr>
            <a:lvl2pPr marL="457200" indent="0">
              <a:buNone/>
              <a:defRPr sz="1600">
                <a:solidFill>
                  <a:srgbClr val="5B8CC4"/>
                </a:solidFill>
              </a:defRPr>
            </a:lvl2pPr>
            <a:lvl3pPr marL="914400" indent="0">
              <a:buNone/>
              <a:defRPr sz="1600">
                <a:solidFill>
                  <a:srgbClr val="5B8CC4"/>
                </a:solidFill>
              </a:defRPr>
            </a:lvl3pPr>
            <a:lvl4pPr marL="1371600" indent="0">
              <a:buNone/>
              <a:defRPr sz="1600">
                <a:solidFill>
                  <a:srgbClr val="5B8CC4"/>
                </a:solidFill>
              </a:defRPr>
            </a:lvl4pPr>
            <a:lvl5pPr marL="1828800" indent="0">
              <a:buNone/>
              <a:defRPr sz="1600">
                <a:solidFill>
                  <a:srgbClr val="5B8CC4"/>
                </a:solidFill>
              </a:defRPr>
            </a:lvl5pPr>
          </a:lstStyle>
          <a:p>
            <a:pPr lvl="0"/>
            <a:r>
              <a:rPr lang="en-US" dirty="0" smtClean="0"/>
              <a:t>CLICK TO EDIT MASTER TEXT STYLES</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63616" y="6118863"/>
            <a:ext cx="1518785" cy="602615"/>
          </a:xfrm>
          <a:prstGeom prst="rect">
            <a:avLst/>
          </a:prstGeom>
        </p:spPr>
      </p:pic>
    </p:spTree>
    <p:extLst>
      <p:ext uri="{BB962C8B-B14F-4D97-AF65-F5344CB8AC3E}">
        <p14:creationId xmlns:p14="http://schemas.microsoft.com/office/powerpoint/2010/main" val="2857677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ntent">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z="1000"/>
            </a:lvl1pPr>
          </a:lstStyle>
          <a:p>
            <a:fld id="{6D8CF8B6-7394-924D-B19B-D8ED5FAE3CE2}" type="slidenum">
              <a:rPr lang="en-US" smtClean="0">
                <a:solidFill>
                  <a:prstClr val="black">
                    <a:tint val="75000"/>
                  </a:prstClr>
                </a:solidFill>
              </a:rPr>
              <a:pPr/>
              <a:t>‹#›</a:t>
            </a:fld>
            <a:endParaRPr lang="en-US">
              <a:solidFill>
                <a:prstClr val="black">
                  <a:tint val="75000"/>
                </a:prstClr>
              </a:solidFill>
            </a:endParaRPr>
          </a:p>
        </p:txBody>
      </p:sp>
      <p:sp>
        <p:nvSpPr>
          <p:cNvPr id="11" name="Title 1"/>
          <p:cNvSpPr>
            <a:spLocks noGrp="1"/>
          </p:cNvSpPr>
          <p:nvPr>
            <p:ph type="title"/>
          </p:nvPr>
        </p:nvSpPr>
        <p:spPr>
          <a:xfrm>
            <a:off x="609600" y="389760"/>
            <a:ext cx="9022525" cy="910695"/>
          </a:xfrm>
        </p:spPr>
        <p:txBody>
          <a:bodyPr anchor="b">
            <a:normAutofit/>
          </a:bodyPr>
          <a:lstStyle>
            <a:lvl1pPr algn="l">
              <a:defRPr sz="2400" b="1">
                <a:solidFill>
                  <a:srgbClr val="005FAD"/>
                </a:solidFill>
              </a:defRPr>
            </a:lvl1pPr>
          </a:lstStyle>
          <a:p>
            <a:r>
              <a:rPr lang="en-US" smtClean="0"/>
              <a:t>Click to edit Master title style</a:t>
            </a:r>
            <a:endParaRPr lang="en-US" dirty="0"/>
          </a:p>
        </p:txBody>
      </p:sp>
      <p:sp>
        <p:nvSpPr>
          <p:cNvPr id="12" name="Text Placeholder 9"/>
          <p:cNvSpPr>
            <a:spLocks noGrp="1"/>
          </p:cNvSpPr>
          <p:nvPr>
            <p:ph type="body" sz="quarter" idx="13" hasCustomPrompt="1"/>
          </p:nvPr>
        </p:nvSpPr>
        <p:spPr>
          <a:xfrm>
            <a:off x="609964" y="1218459"/>
            <a:ext cx="9022064" cy="488079"/>
          </a:xfrm>
        </p:spPr>
        <p:txBody>
          <a:bodyPr>
            <a:noAutofit/>
          </a:bodyPr>
          <a:lstStyle>
            <a:lvl1pPr marL="0" indent="0">
              <a:buNone/>
              <a:defRPr sz="1600">
                <a:solidFill>
                  <a:srgbClr val="5B8CC4"/>
                </a:solidFill>
              </a:defRPr>
            </a:lvl1pPr>
            <a:lvl2pPr marL="457200" indent="0">
              <a:buNone/>
              <a:defRPr sz="1600">
                <a:solidFill>
                  <a:srgbClr val="5B8CC4"/>
                </a:solidFill>
              </a:defRPr>
            </a:lvl2pPr>
            <a:lvl3pPr marL="914400" indent="0">
              <a:buNone/>
              <a:defRPr sz="1600">
                <a:solidFill>
                  <a:srgbClr val="5B8CC4"/>
                </a:solidFill>
              </a:defRPr>
            </a:lvl3pPr>
            <a:lvl4pPr marL="1371600" indent="0">
              <a:buNone/>
              <a:defRPr sz="1600">
                <a:solidFill>
                  <a:srgbClr val="5B8CC4"/>
                </a:solidFill>
              </a:defRPr>
            </a:lvl4pPr>
            <a:lvl5pPr marL="1828800" indent="0">
              <a:buNone/>
              <a:defRPr sz="1600">
                <a:solidFill>
                  <a:srgbClr val="5B8CC4"/>
                </a:solidFill>
              </a:defRPr>
            </a:lvl5pPr>
          </a:lstStyle>
          <a:p>
            <a:pPr lvl="0"/>
            <a:r>
              <a:rPr lang="en-US" dirty="0" smtClean="0"/>
              <a:t>CLICK TO EDIT MASTER TEXT STYLES</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262" y="5936302"/>
            <a:ext cx="1518785" cy="602615"/>
          </a:xfrm>
          <a:prstGeom prst="rect">
            <a:avLst/>
          </a:prstGeom>
        </p:spPr>
      </p:pic>
      <p:sp>
        <p:nvSpPr>
          <p:cNvPr id="16" name="Text Placeholder 7"/>
          <p:cNvSpPr>
            <a:spLocks noGrp="1"/>
          </p:cNvSpPr>
          <p:nvPr>
            <p:ph type="body" sz="quarter" idx="14"/>
          </p:nvPr>
        </p:nvSpPr>
        <p:spPr>
          <a:xfrm>
            <a:off x="700617" y="2146302"/>
            <a:ext cx="7457016" cy="3270251"/>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36062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One Logo">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609600" y="389760"/>
            <a:ext cx="9022525" cy="910695"/>
          </a:xfrm>
        </p:spPr>
        <p:txBody>
          <a:bodyPr anchor="b">
            <a:normAutofit/>
          </a:bodyPr>
          <a:lstStyle>
            <a:lvl1pPr algn="l">
              <a:defRPr sz="3200" b="1">
                <a:solidFill>
                  <a:schemeClr val="tx1"/>
                </a:solidFill>
                <a:latin typeface="+mn-lt"/>
              </a:defRPr>
            </a:lvl1pPr>
          </a:lstStyle>
          <a:p>
            <a:r>
              <a:rPr lang="en-US" dirty="0" smtClean="0"/>
              <a:t>Click to edit Master title style</a:t>
            </a:r>
            <a:endParaRPr lang="en-US" dirty="0"/>
          </a:p>
        </p:txBody>
      </p:sp>
      <p:sp>
        <p:nvSpPr>
          <p:cNvPr id="12" name="Text Placeholder 9"/>
          <p:cNvSpPr>
            <a:spLocks noGrp="1"/>
          </p:cNvSpPr>
          <p:nvPr>
            <p:ph type="body" sz="quarter" idx="13" hasCustomPrompt="1"/>
          </p:nvPr>
        </p:nvSpPr>
        <p:spPr>
          <a:xfrm>
            <a:off x="609964" y="1218459"/>
            <a:ext cx="9022064" cy="488079"/>
          </a:xfrm>
        </p:spPr>
        <p:txBody>
          <a:bodyPr>
            <a:noAutofit/>
          </a:bodyPr>
          <a:lstStyle>
            <a:lvl1pPr marL="0" indent="0">
              <a:buNone/>
              <a:defRPr sz="1600">
                <a:solidFill>
                  <a:srgbClr val="000000"/>
                </a:solidFill>
              </a:defRPr>
            </a:lvl1pPr>
            <a:lvl2pPr marL="457200" indent="0">
              <a:buNone/>
              <a:defRPr sz="1600">
                <a:solidFill>
                  <a:srgbClr val="5B8CC4"/>
                </a:solidFill>
              </a:defRPr>
            </a:lvl2pPr>
            <a:lvl3pPr marL="914400" indent="0">
              <a:buNone/>
              <a:defRPr sz="1600">
                <a:solidFill>
                  <a:srgbClr val="5B8CC4"/>
                </a:solidFill>
              </a:defRPr>
            </a:lvl3pPr>
            <a:lvl4pPr marL="1371600" indent="0">
              <a:buNone/>
              <a:defRPr sz="1600">
                <a:solidFill>
                  <a:srgbClr val="5B8CC4"/>
                </a:solidFill>
              </a:defRPr>
            </a:lvl4pPr>
            <a:lvl5pPr marL="1828800" indent="0">
              <a:buNone/>
              <a:defRPr sz="1600">
                <a:solidFill>
                  <a:srgbClr val="5B8CC4"/>
                </a:solidFill>
              </a:defRPr>
            </a:lvl5pPr>
          </a:lstStyle>
          <a:p>
            <a:pPr lvl="0"/>
            <a:r>
              <a:rPr lang="en-US" dirty="0" smtClean="0"/>
              <a:t>CLICK TO EDIT MASTER TEXT STYLES</a:t>
            </a:r>
            <a:endParaRPr lang="en-US" dirty="0"/>
          </a:p>
        </p:txBody>
      </p:sp>
      <p:sp>
        <p:nvSpPr>
          <p:cNvPr id="16" name="Text Placeholder 7"/>
          <p:cNvSpPr>
            <a:spLocks noGrp="1"/>
          </p:cNvSpPr>
          <p:nvPr>
            <p:ph type="body" sz="quarter" idx="14"/>
          </p:nvPr>
        </p:nvSpPr>
        <p:spPr>
          <a:xfrm>
            <a:off x="700617" y="2146302"/>
            <a:ext cx="7457016" cy="3270251"/>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1622" y="6091822"/>
            <a:ext cx="1518785" cy="602615"/>
          </a:xfrm>
          <a:prstGeom prst="rect">
            <a:avLst/>
          </a:prstGeom>
        </p:spPr>
      </p:pic>
    </p:spTree>
    <p:extLst>
      <p:ext uri="{BB962C8B-B14F-4D97-AF65-F5344CB8AC3E}">
        <p14:creationId xmlns:p14="http://schemas.microsoft.com/office/powerpoint/2010/main" val="10974479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_photo on right">
    <p:spTree>
      <p:nvGrpSpPr>
        <p:cNvPr id="1" name=""/>
        <p:cNvGrpSpPr/>
        <p:nvPr/>
      </p:nvGrpSpPr>
      <p:grpSpPr>
        <a:xfrm>
          <a:off x="0" y="0"/>
          <a:ext cx="0" cy="0"/>
          <a:chOff x="0" y="0"/>
          <a:chExt cx="0" cy="0"/>
        </a:xfrm>
      </p:grpSpPr>
      <p:sp>
        <p:nvSpPr>
          <p:cNvPr id="13" name="Picture Placeholder 12"/>
          <p:cNvSpPr>
            <a:spLocks noGrp="1"/>
          </p:cNvSpPr>
          <p:nvPr>
            <p:ph type="pic" sz="quarter" idx="11" hasCustomPrompt="1"/>
          </p:nvPr>
        </p:nvSpPr>
        <p:spPr>
          <a:xfrm>
            <a:off x="7033835" y="230820"/>
            <a:ext cx="5158154" cy="6631620"/>
          </a:xfrm>
        </p:spPr>
        <p:txBody>
          <a:bodyPr>
            <a:normAutofit/>
          </a:bodyPr>
          <a:lstStyle>
            <a:lvl1pPr marL="0" indent="0">
              <a:buNone/>
              <a:defRPr sz="1400" baseline="0"/>
            </a:lvl1pPr>
          </a:lstStyle>
          <a:p>
            <a:r>
              <a:rPr lang="en-US" dirty="0"/>
              <a:t>Choose a vertical-oriented photo</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8603" y="6460867"/>
            <a:ext cx="1473757" cy="241775"/>
          </a:xfrm>
          <a:prstGeom prst="rect">
            <a:avLst/>
          </a:prstGeom>
        </p:spPr>
      </p:pic>
      <p:sp>
        <p:nvSpPr>
          <p:cNvPr id="12" name="Title 1"/>
          <p:cNvSpPr>
            <a:spLocks noGrp="1"/>
          </p:cNvSpPr>
          <p:nvPr>
            <p:ph type="title" hasCustomPrompt="1"/>
          </p:nvPr>
        </p:nvSpPr>
        <p:spPr>
          <a:xfrm>
            <a:off x="598489" y="1778000"/>
            <a:ext cx="5854622" cy="1178559"/>
          </a:xfrm>
        </p:spPr>
        <p:txBody>
          <a:bodyPr anchor="b" anchorCtr="0">
            <a:normAutofit/>
          </a:bodyPr>
          <a:lstStyle>
            <a:lvl1pPr algn="ctr">
              <a:defRPr sz="3600" b="1" baseline="0"/>
            </a:lvl1pPr>
          </a:lstStyle>
          <a:p>
            <a:r>
              <a:rPr lang="en-US" dirty="0"/>
              <a:t>Section Heading, </a:t>
            </a:r>
            <a:br>
              <a:rPr lang="en-US" dirty="0"/>
            </a:br>
            <a:r>
              <a:rPr lang="en-US" dirty="0"/>
              <a:t>Calibri 36 Pt.</a:t>
            </a:r>
          </a:p>
        </p:txBody>
      </p:sp>
      <p:sp>
        <p:nvSpPr>
          <p:cNvPr id="6" name="Text Placeholder 5"/>
          <p:cNvSpPr>
            <a:spLocks noGrp="1"/>
          </p:cNvSpPr>
          <p:nvPr>
            <p:ph type="body" sz="quarter" idx="12" hasCustomPrompt="1"/>
          </p:nvPr>
        </p:nvSpPr>
        <p:spPr>
          <a:xfrm>
            <a:off x="598488" y="3068321"/>
            <a:ext cx="5854700" cy="565352"/>
          </a:xfrm>
        </p:spPr>
        <p:txBody>
          <a:bodyPr>
            <a:normAutofit/>
          </a:bodyPr>
          <a:lstStyle>
            <a:lvl1pPr algn="ctr">
              <a:defRPr sz="2800" baseline="0"/>
            </a:lvl1pPr>
          </a:lstStyle>
          <a:p>
            <a:pPr lvl="0"/>
            <a:r>
              <a:rPr lang="en-US" dirty="0"/>
              <a:t>Section subhead, Calibri Body 30 pt.</a:t>
            </a:r>
          </a:p>
        </p:txBody>
      </p:sp>
    </p:spTree>
    <p:extLst>
      <p:ext uri="{BB962C8B-B14F-4D97-AF65-F5344CB8AC3E}">
        <p14:creationId xmlns:p14="http://schemas.microsoft.com/office/powerpoint/2010/main" val="3831512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_photo on left">
    <p:spTree>
      <p:nvGrpSpPr>
        <p:cNvPr id="1" name=""/>
        <p:cNvGrpSpPr/>
        <p:nvPr/>
      </p:nvGrpSpPr>
      <p:grpSpPr>
        <a:xfrm>
          <a:off x="0" y="0"/>
          <a:ext cx="0" cy="0"/>
          <a:chOff x="0" y="0"/>
          <a:chExt cx="0" cy="0"/>
        </a:xfrm>
      </p:grpSpPr>
      <p:sp>
        <p:nvSpPr>
          <p:cNvPr id="13" name="Picture Placeholder 12"/>
          <p:cNvSpPr>
            <a:spLocks noGrp="1"/>
          </p:cNvSpPr>
          <p:nvPr>
            <p:ph type="pic" sz="quarter" idx="11" hasCustomPrompt="1"/>
          </p:nvPr>
        </p:nvSpPr>
        <p:spPr>
          <a:xfrm>
            <a:off x="0" y="226466"/>
            <a:ext cx="5158154" cy="6631620"/>
          </a:xfrm>
        </p:spPr>
        <p:txBody>
          <a:bodyPr>
            <a:normAutofit/>
          </a:bodyPr>
          <a:lstStyle>
            <a:lvl1pPr marL="0" indent="0">
              <a:buNone/>
              <a:defRPr sz="1400" baseline="0"/>
            </a:lvl1pPr>
          </a:lstStyle>
          <a:p>
            <a:r>
              <a:rPr lang="en-US" dirty="0"/>
              <a:t>Choose a vertical-oriented photo</a:t>
            </a:r>
          </a:p>
        </p:txBody>
      </p:sp>
      <p:sp>
        <p:nvSpPr>
          <p:cNvPr id="10" name="Text Placeholder 5"/>
          <p:cNvSpPr>
            <a:spLocks noGrp="1"/>
          </p:cNvSpPr>
          <p:nvPr>
            <p:ph type="body" sz="quarter" idx="13" hasCustomPrompt="1"/>
          </p:nvPr>
        </p:nvSpPr>
        <p:spPr>
          <a:xfrm>
            <a:off x="5729288" y="3079063"/>
            <a:ext cx="5854700" cy="565352"/>
          </a:xfrm>
        </p:spPr>
        <p:txBody>
          <a:bodyPr>
            <a:normAutofit/>
          </a:bodyPr>
          <a:lstStyle>
            <a:lvl1pPr algn="ctr">
              <a:defRPr sz="2800">
                <a:solidFill>
                  <a:schemeClr val="accent1"/>
                </a:solidFill>
              </a:defRPr>
            </a:lvl1pPr>
          </a:lstStyle>
          <a:p>
            <a:pPr lvl="0"/>
            <a:r>
              <a:rPr lang="en-US" dirty="0"/>
              <a:t>Section subhead, Calibri Body 30 pt.</a:t>
            </a:r>
          </a:p>
        </p:txBody>
      </p:sp>
      <p:sp>
        <p:nvSpPr>
          <p:cNvPr id="15" name="Title 1"/>
          <p:cNvSpPr>
            <a:spLocks noGrp="1"/>
          </p:cNvSpPr>
          <p:nvPr>
            <p:ph type="title" hasCustomPrompt="1"/>
          </p:nvPr>
        </p:nvSpPr>
        <p:spPr>
          <a:xfrm>
            <a:off x="5729288" y="1838961"/>
            <a:ext cx="5854622" cy="1108478"/>
          </a:xfrm>
        </p:spPr>
        <p:txBody>
          <a:bodyPr anchor="b" anchorCtr="0">
            <a:normAutofit/>
          </a:bodyPr>
          <a:lstStyle>
            <a:lvl1pPr algn="ctr">
              <a:defRPr sz="3600" b="1" baseline="0"/>
            </a:lvl1pPr>
          </a:lstStyle>
          <a:p>
            <a:r>
              <a:rPr lang="en-US" dirty="0"/>
              <a:t>Section Heading, </a:t>
            </a:r>
            <a:br>
              <a:rPr lang="en-US" dirty="0"/>
            </a:br>
            <a:r>
              <a:rPr lang="en-US" dirty="0"/>
              <a:t>Calibri 36 Pt</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8603" y="6460867"/>
            <a:ext cx="1473757" cy="241775"/>
          </a:xfrm>
          <a:prstGeom prst="rect">
            <a:avLst/>
          </a:prstGeom>
        </p:spPr>
      </p:pic>
    </p:spTree>
    <p:extLst>
      <p:ext uri="{BB962C8B-B14F-4D97-AF65-F5344CB8AC3E}">
        <p14:creationId xmlns:p14="http://schemas.microsoft.com/office/powerpoint/2010/main" val="2951963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_no photo">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32024"/>
            <a:ext cx="12192000" cy="113392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092" y="6453932"/>
            <a:ext cx="1560777" cy="255644"/>
          </a:xfrm>
          <a:prstGeom prst="rect">
            <a:avLst/>
          </a:prstGeom>
        </p:spPr>
      </p:pic>
      <p:sp>
        <p:nvSpPr>
          <p:cNvPr id="10" name="Text Placeholder 5"/>
          <p:cNvSpPr>
            <a:spLocks noGrp="1"/>
          </p:cNvSpPr>
          <p:nvPr>
            <p:ph type="body" sz="quarter" idx="13" hasCustomPrompt="1"/>
          </p:nvPr>
        </p:nvSpPr>
        <p:spPr>
          <a:xfrm>
            <a:off x="612531" y="3079063"/>
            <a:ext cx="10972946" cy="565352"/>
          </a:xfrm>
        </p:spPr>
        <p:txBody>
          <a:bodyPr>
            <a:normAutofit/>
          </a:bodyPr>
          <a:lstStyle>
            <a:lvl1pPr algn="ctr">
              <a:defRPr sz="2800"/>
            </a:lvl1pPr>
          </a:lstStyle>
          <a:p>
            <a:pPr lvl="0"/>
            <a:r>
              <a:rPr lang="en-US" dirty="0"/>
              <a:t>Section subhead, Calibri Body 30 pt.</a:t>
            </a:r>
          </a:p>
        </p:txBody>
      </p:sp>
      <p:sp>
        <p:nvSpPr>
          <p:cNvPr id="15" name="Title 1"/>
          <p:cNvSpPr>
            <a:spLocks noGrp="1"/>
          </p:cNvSpPr>
          <p:nvPr>
            <p:ph type="title" hasCustomPrompt="1"/>
          </p:nvPr>
        </p:nvSpPr>
        <p:spPr>
          <a:xfrm>
            <a:off x="612559" y="1838961"/>
            <a:ext cx="10972800" cy="1108478"/>
          </a:xfrm>
        </p:spPr>
        <p:txBody>
          <a:bodyPr anchor="b" anchorCtr="0">
            <a:normAutofit/>
          </a:bodyPr>
          <a:lstStyle>
            <a:lvl1pPr algn="ctr">
              <a:defRPr sz="3600" b="1" baseline="0">
                <a:solidFill>
                  <a:schemeClr val="tx2"/>
                </a:solidFill>
              </a:defRPr>
            </a:lvl1pPr>
          </a:lstStyle>
          <a:p>
            <a:r>
              <a:rPr lang="en-US" dirty="0"/>
              <a:t>Section Heading, </a:t>
            </a:r>
            <a:br>
              <a:rPr lang="en-US" dirty="0"/>
            </a:br>
            <a:r>
              <a:rPr lang="en-US" dirty="0"/>
              <a:t>Calibri 36 Pt</a:t>
            </a:r>
          </a:p>
        </p:txBody>
      </p:sp>
    </p:spTree>
    <p:extLst>
      <p:ext uri="{BB962C8B-B14F-4D97-AF65-F5344CB8AC3E}">
        <p14:creationId xmlns:p14="http://schemas.microsoft.com/office/powerpoint/2010/main" val="276455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single column_no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545" y="553744"/>
            <a:ext cx="11076710" cy="1042658"/>
          </a:xfrm>
        </p:spPr>
        <p:txBody>
          <a:bodyPr anchor="b" anchorCtr="0">
            <a:normAutofit/>
          </a:bodyPr>
          <a:lstStyle>
            <a:lvl1pPr>
              <a:defRPr sz="3600" b="1" baseline="0"/>
            </a:lvl1pPr>
          </a:lstStyle>
          <a:p>
            <a:r>
              <a:rPr lang="en-US" dirty="0"/>
              <a:t>Slide Heading Calibri 36 Pt.</a:t>
            </a:r>
          </a:p>
        </p:txBody>
      </p:sp>
      <p:sp>
        <p:nvSpPr>
          <p:cNvPr id="8" name="Slide Number Placeholder 6"/>
          <p:cNvSpPr>
            <a:spLocks noGrp="1"/>
          </p:cNvSpPr>
          <p:nvPr>
            <p:ph type="sldNum" sz="quarter" idx="12"/>
          </p:nvPr>
        </p:nvSpPr>
        <p:spPr>
          <a:xfrm>
            <a:off x="5758162" y="6187207"/>
            <a:ext cx="594147" cy="352237"/>
          </a:xfrm>
        </p:spPr>
        <p:txBody>
          <a:bodyPr/>
          <a:lstStyle/>
          <a:p>
            <a:fld id="{82ECB687-F57F-49F9-B73A-487ED709F178}" type="slidenum">
              <a:rPr lang="en-US" smtClean="0"/>
              <a:t>‹#›</a:t>
            </a:fld>
            <a:endParaRPr lang="en-US"/>
          </a:p>
        </p:txBody>
      </p:sp>
      <p:sp>
        <p:nvSpPr>
          <p:cNvPr id="4" name="Text Placeholder 3"/>
          <p:cNvSpPr>
            <a:spLocks noGrp="1"/>
          </p:cNvSpPr>
          <p:nvPr>
            <p:ph type="body" sz="quarter" idx="14" hasCustomPrompt="1"/>
          </p:nvPr>
        </p:nvSpPr>
        <p:spPr>
          <a:xfrm>
            <a:off x="519545" y="1790589"/>
            <a:ext cx="11076710" cy="3970131"/>
          </a:xfrm>
        </p:spPr>
        <p:txBody>
          <a:bodyPr/>
          <a:lstStyle/>
          <a:p>
            <a:pPr lvl="0"/>
            <a:r>
              <a:rPr lang="en-US" dirty="0"/>
              <a:t>Subhead Calibri Body 30 pt.</a:t>
            </a:r>
          </a:p>
          <a:p>
            <a:pPr lvl="1"/>
            <a:r>
              <a:rPr lang="en-US" dirty="0"/>
              <a:t>Calibri Body 28 pt.</a:t>
            </a:r>
          </a:p>
          <a:p>
            <a:pPr lvl="2"/>
            <a:r>
              <a:rPr lang="en-US" dirty="0"/>
              <a:t>Calibri Body 24 pt.</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32024"/>
            <a:ext cx="12192000" cy="113392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092" y="6453932"/>
            <a:ext cx="1560777" cy="255644"/>
          </a:xfrm>
          <a:prstGeom prst="rect">
            <a:avLst/>
          </a:prstGeom>
        </p:spPr>
      </p:pic>
    </p:spTree>
    <p:extLst>
      <p:ext uri="{BB962C8B-B14F-4D97-AF65-F5344CB8AC3E}">
        <p14:creationId xmlns:p14="http://schemas.microsoft.com/office/powerpoint/2010/main" val="426019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2-column_no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545" y="561109"/>
            <a:ext cx="11087100" cy="1034011"/>
          </a:xfrm>
        </p:spPr>
        <p:txBody>
          <a:bodyPr anchor="b" anchorCtr="0"/>
          <a:lstStyle>
            <a:lvl1pPr>
              <a:defRPr b="1"/>
            </a:lvl1pPr>
          </a:lstStyle>
          <a:p>
            <a:r>
              <a:rPr lang="en-US" dirty="0"/>
              <a:t>Slide Heading Calibri 36 Pt.</a:t>
            </a:r>
          </a:p>
        </p:txBody>
      </p:sp>
      <p:sp>
        <p:nvSpPr>
          <p:cNvPr id="7" name="Slide Number Placeholder 6"/>
          <p:cNvSpPr>
            <a:spLocks noGrp="1"/>
          </p:cNvSpPr>
          <p:nvPr>
            <p:ph type="sldNum" sz="quarter" idx="12"/>
          </p:nvPr>
        </p:nvSpPr>
        <p:spPr>
          <a:xfrm>
            <a:off x="5758162" y="6187207"/>
            <a:ext cx="594147" cy="352237"/>
          </a:xfrm>
        </p:spPr>
        <p:txBody>
          <a:bodyPr/>
          <a:lstStyle/>
          <a:p>
            <a:fld id="{82ECB687-F57F-49F9-B73A-487ED709F178}" type="slidenum">
              <a:rPr lang="en-US" smtClean="0"/>
              <a:t>‹#›</a:t>
            </a:fld>
            <a:endParaRPr lang="en-US"/>
          </a:p>
        </p:txBody>
      </p:sp>
      <p:sp>
        <p:nvSpPr>
          <p:cNvPr id="5" name="Text Placeholder 4"/>
          <p:cNvSpPr>
            <a:spLocks noGrp="1"/>
          </p:cNvSpPr>
          <p:nvPr>
            <p:ph type="body" sz="quarter" idx="15" hasCustomPrompt="1"/>
          </p:nvPr>
        </p:nvSpPr>
        <p:spPr>
          <a:xfrm>
            <a:off x="519545" y="1790588"/>
            <a:ext cx="5238617" cy="4102212"/>
          </a:xfrm>
        </p:spPr>
        <p:txBody>
          <a:bodyPr/>
          <a:lstStyle>
            <a:lvl1pPr>
              <a:defRPr baseline="0"/>
            </a:lvl1pPr>
            <a:lvl2pPr>
              <a:defRPr baseline="0"/>
            </a:lvl2pPr>
            <a:lvl3pPr>
              <a:defRPr/>
            </a:lvl3pPr>
            <a:lvl4pPr>
              <a:defRPr baseline="0"/>
            </a:lvl4pPr>
            <a:lvl5pPr>
              <a:defRPr/>
            </a:lvl5pPr>
          </a:lstStyle>
          <a:p>
            <a:pPr lvl="0"/>
            <a:r>
              <a:rPr lang="en-US" dirty="0"/>
              <a:t>Subhead Calibri Body 30 pt.</a:t>
            </a:r>
          </a:p>
          <a:p>
            <a:pPr lvl="1"/>
            <a:r>
              <a:rPr lang="en-US" dirty="0"/>
              <a:t>Calibri Body 28 pt.</a:t>
            </a:r>
          </a:p>
          <a:p>
            <a:pPr lvl="2"/>
            <a:r>
              <a:rPr lang="en-US" dirty="0"/>
              <a:t>Calibri Body 24 pt.</a:t>
            </a:r>
          </a:p>
        </p:txBody>
      </p:sp>
      <p:sp>
        <p:nvSpPr>
          <p:cNvPr id="11" name="Text Placeholder 4"/>
          <p:cNvSpPr>
            <a:spLocks noGrp="1"/>
          </p:cNvSpPr>
          <p:nvPr>
            <p:ph type="body" sz="quarter" idx="16" hasCustomPrompt="1"/>
          </p:nvPr>
        </p:nvSpPr>
        <p:spPr>
          <a:xfrm>
            <a:off x="6352309" y="1790588"/>
            <a:ext cx="5238617" cy="4102212"/>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lvl="0"/>
            <a:r>
              <a:rPr lang="en-US" dirty="0"/>
              <a:t>Subhead Calibri Body 30 pt.</a:t>
            </a:r>
          </a:p>
          <a:p>
            <a:pPr lvl="1"/>
            <a:r>
              <a:rPr lang="en-US" dirty="0"/>
              <a:t>Calibri Body 28 pt.</a:t>
            </a:r>
          </a:p>
          <a:p>
            <a:pPr lvl="2"/>
            <a:r>
              <a:rPr lang="en-US" dirty="0"/>
              <a:t>Calibri Body 24 pt.</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32024"/>
            <a:ext cx="12192000" cy="11339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092" y="6453932"/>
            <a:ext cx="1560777" cy="255644"/>
          </a:xfrm>
          <a:prstGeom prst="rect">
            <a:avLst/>
          </a:prstGeom>
        </p:spPr>
      </p:pic>
    </p:spTree>
    <p:extLst>
      <p:ext uri="{BB962C8B-B14F-4D97-AF65-F5344CB8AC3E}">
        <p14:creationId xmlns:p14="http://schemas.microsoft.com/office/powerpoint/2010/main" val="1512264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text left_photo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545" y="605499"/>
            <a:ext cx="6490855" cy="1034011"/>
          </a:xfrm>
        </p:spPr>
        <p:txBody>
          <a:bodyPr anchor="b" anchorCtr="0"/>
          <a:lstStyle>
            <a:lvl1pPr>
              <a:defRPr b="1"/>
            </a:lvl1pPr>
          </a:lstStyle>
          <a:p>
            <a:r>
              <a:rPr lang="en-US" dirty="0"/>
              <a:t>Slide Heading </a:t>
            </a:r>
            <a:br>
              <a:rPr lang="en-US" dirty="0"/>
            </a:br>
            <a:r>
              <a:rPr lang="en-US" dirty="0"/>
              <a:t>Calibri 36 Pt., All Caps</a:t>
            </a:r>
          </a:p>
        </p:txBody>
      </p:sp>
      <p:sp>
        <p:nvSpPr>
          <p:cNvPr id="7" name="Slide Number Placeholder 6"/>
          <p:cNvSpPr>
            <a:spLocks noGrp="1"/>
          </p:cNvSpPr>
          <p:nvPr>
            <p:ph type="sldNum" sz="quarter" idx="12"/>
          </p:nvPr>
        </p:nvSpPr>
        <p:spPr>
          <a:xfrm>
            <a:off x="5758162" y="6187207"/>
            <a:ext cx="594147" cy="352237"/>
          </a:xfrm>
        </p:spPr>
        <p:txBody>
          <a:bodyPr/>
          <a:lstStyle/>
          <a:p>
            <a:fld id="{82ECB687-F57F-49F9-B73A-487ED709F178}" type="slidenum">
              <a:rPr lang="en-US" smtClean="0"/>
              <a:t>‹#›</a:t>
            </a:fld>
            <a:endParaRPr lang="en-US"/>
          </a:p>
        </p:txBody>
      </p:sp>
      <p:sp>
        <p:nvSpPr>
          <p:cNvPr id="6" name="Picture Placeholder 5"/>
          <p:cNvSpPr>
            <a:spLocks noGrp="1"/>
          </p:cNvSpPr>
          <p:nvPr>
            <p:ph type="pic" sz="quarter" idx="14" hasCustomPrompt="1"/>
          </p:nvPr>
        </p:nvSpPr>
        <p:spPr>
          <a:xfrm>
            <a:off x="7406640" y="694591"/>
            <a:ext cx="4368801" cy="5046785"/>
          </a:xfrm>
        </p:spPr>
        <p:txBody>
          <a:bodyPr>
            <a:normAutofit/>
          </a:bodyPr>
          <a:lstStyle>
            <a:lvl1pPr>
              <a:defRPr sz="1400" baseline="0"/>
            </a:lvl1pPr>
          </a:lstStyle>
          <a:p>
            <a:r>
              <a:rPr lang="en-US" dirty="0"/>
              <a:t>Choose a vertical-oriented photo</a:t>
            </a:r>
          </a:p>
        </p:txBody>
      </p:sp>
      <p:sp>
        <p:nvSpPr>
          <p:cNvPr id="10" name="Text Placeholder 4"/>
          <p:cNvSpPr>
            <a:spLocks noGrp="1"/>
          </p:cNvSpPr>
          <p:nvPr>
            <p:ph type="body" sz="quarter" idx="15" hasCustomPrompt="1"/>
          </p:nvPr>
        </p:nvSpPr>
        <p:spPr>
          <a:xfrm>
            <a:off x="519545" y="1788160"/>
            <a:ext cx="6490855" cy="3953217"/>
          </a:xfrm>
        </p:spPr>
        <p:txBody>
          <a:bodyPr/>
          <a:lstStyle/>
          <a:p>
            <a:pPr lvl="0"/>
            <a:r>
              <a:rPr lang="en-US" dirty="0"/>
              <a:t>Subhead Calibri Body 30 pt.</a:t>
            </a:r>
          </a:p>
          <a:p>
            <a:pPr lvl="1"/>
            <a:r>
              <a:rPr lang="en-US" dirty="0"/>
              <a:t>Calibri Body 28 pt.</a:t>
            </a:r>
          </a:p>
          <a:p>
            <a:pPr lvl="2"/>
            <a:r>
              <a:rPr lang="en-US" dirty="0"/>
              <a:t>Calibri Body 24 pt.</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32024"/>
            <a:ext cx="12192000" cy="11339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092" y="6453932"/>
            <a:ext cx="1560777" cy="255644"/>
          </a:xfrm>
          <a:prstGeom prst="rect">
            <a:avLst/>
          </a:prstGeom>
        </p:spPr>
      </p:pic>
    </p:spTree>
    <p:extLst>
      <p:ext uri="{BB962C8B-B14F-4D97-AF65-F5344CB8AC3E}">
        <p14:creationId xmlns:p14="http://schemas.microsoft.com/office/powerpoint/2010/main" val="2763313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photo left_text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64265" y="614377"/>
            <a:ext cx="6490855" cy="1034011"/>
          </a:xfrm>
        </p:spPr>
        <p:txBody>
          <a:bodyPr anchor="b" anchorCtr="0"/>
          <a:lstStyle>
            <a:lvl1pPr>
              <a:defRPr b="1"/>
            </a:lvl1pPr>
          </a:lstStyle>
          <a:p>
            <a:r>
              <a:rPr lang="en-US" dirty="0"/>
              <a:t>Slide Heading </a:t>
            </a:r>
            <a:br>
              <a:rPr lang="en-US" dirty="0"/>
            </a:br>
            <a:r>
              <a:rPr lang="en-US" dirty="0"/>
              <a:t>Calibri 36 Pt.</a:t>
            </a:r>
          </a:p>
        </p:txBody>
      </p:sp>
      <p:sp>
        <p:nvSpPr>
          <p:cNvPr id="7" name="Slide Number Placeholder 6"/>
          <p:cNvSpPr>
            <a:spLocks noGrp="1"/>
          </p:cNvSpPr>
          <p:nvPr>
            <p:ph type="sldNum" sz="quarter" idx="12"/>
          </p:nvPr>
        </p:nvSpPr>
        <p:spPr>
          <a:xfrm>
            <a:off x="5758162" y="6187207"/>
            <a:ext cx="594147" cy="352237"/>
          </a:xfrm>
        </p:spPr>
        <p:txBody>
          <a:bodyPr/>
          <a:lstStyle/>
          <a:p>
            <a:fld id="{82ECB687-F57F-49F9-B73A-487ED709F178}" type="slidenum">
              <a:rPr lang="en-US" smtClean="0"/>
              <a:t>‹#›</a:t>
            </a:fld>
            <a:endParaRPr lang="en-US"/>
          </a:p>
        </p:txBody>
      </p:sp>
      <p:sp>
        <p:nvSpPr>
          <p:cNvPr id="6" name="Picture Placeholder 5"/>
          <p:cNvSpPr>
            <a:spLocks noGrp="1"/>
          </p:cNvSpPr>
          <p:nvPr>
            <p:ph type="pic" sz="quarter" idx="14" hasCustomPrompt="1"/>
          </p:nvPr>
        </p:nvSpPr>
        <p:spPr>
          <a:xfrm>
            <a:off x="538481" y="685799"/>
            <a:ext cx="4307840" cy="5046785"/>
          </a:xfrm>
        </p:spPr>
        <p:txBody>
          <a:bodyPr>
            <a:normAutofit/>
          </a:bodyPr>
          <a:lstStyle>
            <a:lvl1pPr>
              <a:defRPr sz="1400"/>
            </a:lvl1pPr>
          </a:lstStyle>
          <a:p>
            <a:r>
              <a:rPr lang="en-US" dirty="0"/>
              <a:t>Choose a vertical-oriented photo</a:t>
            </a:r>
          </a:p>
        </p:txBody>
      </p:sp>
      <p:sp>
        <p:nvSpPr>
          <p:cNvPr id="10" name="Text Placeholder 4"/>
          <p:cNvSpPr>
            <a:spLocks noGrp="1"/>
          </p:cNvSpPr>
          <p:nvPr>
            <p:ph type="body" sz="quarter" idx="15" hasCustomPrompt="1"/>
          </p:nvPr>
        </p:nvSpPr>
        <p:spPr>
          <a:xfrm>
            <a:off x="5264264" y="1788160"/>
            <a:ext cx="6490855" cy="3944425"/>
          </a:xfrm>
        </p:spPr>
        <p:txBody>
          <a:bodyPr/>
          <a:lstStyle/>
          <a:p>
            <a:pPr lvl="0"/>
            <a:r>
              <a:rPr lang="en-US" dirty="0"/>
              <a:t>Subhead Calibri Body 30 pt.</a:t>
            </a:r>
          </a:p>
          <a:p>
            <a:pPr lvl="1"/>
            <a:r>
              <a:rPr lang="en-US" dirty="0"/>
              <a:t>Calibri Body 28 pt.</a:t>
            </a:r>
          </a:p>
          <a:p>
            <a:pPr lvl="2"/>
            <a:r>
              <a:rPr lang="en-US" dirty="0"/>
              <a:t>Calibri Body 24 pt.</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32024"/>
            <a:ext cx="12192000" cy="11339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092" y="6453932"/>
            <a:ext cx="1560777" cy="255644"/>
          </a:xfrm>
          <a:prstGeom prst="rect">
            <a:avLst/>
          </a:prstGeom>
        </p:spPr>
      </p:pic>
    </p:spTree>
    <p:extLst>
      <p:ext uri="{BB962C8B-B14F-4D97-AF65-F5344CB8AC3E}">
        <p14:creationId xmlns:p14="http://schemas.microsoft.com/office/powerpoint/2010/main" val="3342663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2.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2081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0677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5767753" y="6145683"/>
            <a:ext cx="656492" cy="406540"/>
          </a:xfrm>
          <a:prstGeom prst="rect">
            <a:avLst/>
          </a:prstGeom>
        </p:spPr>
        <p:txBody>
          <a:bodyPr vert="horz" lIns="91440" tIns="45720" rIns="91440" bIns="45720" rtlCol="0" anchor="ctr"/>
          <a:lstStyle>
            <a:lvl1pPr algn="ctr">
              <a:defRPr sz="1200">
                <a:solidFill>
                  <a:schemeClr val="tx1">
                    <a:tint val="75000"/>
                  </a:schemeClr>
                </a:solidFill>
              </a:defRPr>
            </a:lvl1pPr>
          </a:lstStyle>
          <a:p>
            <a:fld id="{82ECB687-F57F-49F9-B73A-487ED709F178}" type="slidenum">
              <a:rPr lang="en-US" smtClean="0"/>
              <a:pPr/>
              <a:t>‹#›</a:t>
            </a:fld>
            <a:endParaRPr lang="en-US"/>
          </a:p>
        </p:txBody>
      </p:sp>
      <p:pic>
        <p:nvPicPr>
          <p:cNvPr id="4" name="Picture 3"/>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0" y="1350"/>
            <a:ext cx="12192000" cy="228657"/>
          </a:xfrm>
          <a:prstGeom prst="rect">
            <a:avLst/>
          </a:prstGeom>
        </p:spPr>
      </p:pic>
    </p:spTree>
    <p:extLst>
      <p:ext uri="{BB962C8B-B14F-4D97-AF65-F5344CB8AC3E}">
        <p14:creationId xmlns:p14="http://schemas.microsoft.com/office/powerpoint/2010/main" val="418471326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62" r:id="rId3"/>
    <p:sldLayoutId id="2147483663" r:id="rId4"/>
    <p:sldLayoutId id="2147483667" r:id="rId5"/>
    <p:sldLayoutId id="2147483650" r:id="rId6"/>
    <p:sldLayoutId id="2147483652" r:id="rId7"/>
    <p:sldLayoutId id="2147483664" r:id="rId8"/>
    <p:sldLayoutId id="2147483665" r:id="rId9"/>
    <p:sldLayoutId id="2147483666" r:id="rId10"/>
    <p:sldLayoutId id="2147483668" r:id="rId11"/>
    <p:sldLayoutId id="2147483661" r:id="rId12"/>
    <p:sldLayoutId id="2147483660" r:id="rId13"/>
    <p:sldLayoutId id="2147483669" r:id="rId14"/>
    <p:sldLayoutId id="2147483670"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3600" b="1" kern="1200" spc="0">
          <a:solidFill>
            <a:schemeClr val="tx2"/>
          </a:solidFill>
          <a:latin typeface="Calibri" panose="020F050202020403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accent1"/>
          </a:solidFill>
          <a:latin typeface="+mn-lt"/>
          <a:ea typeface="+mn-ea"/>
          <a:cs typeface="+mn-cs"/>
        </a:defRPr>
      </a:lvl1pPr>
      <a:lvl2pPr marL="230188" indent="-230188" algn="l" defTabSz="914400" rtl="0" eaLnBrk="1" latinLnBrk="0" hangingPunct="1">
        <a:lnSpc>
          <a:spcPct val="10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461963" indent="-231775" algn="l" defTabSz="914400" rtl="0" eaLnBrk="1" latinLnBrk="0" hangingPunct="1">
        <a:lnSpc>
          <a:spcPct val="100000"/>
        </a:lnSpc>
        <a:spcBef>
          <a:spcPts val="500"/>
        </a:spcBef>
        <a:buFont typeface="Courier New" panose="02070309020205020404" pitchFamily="49" charset="0"/>
        <a:buChar char="o"/>
        <a:defRPr sz="2400" kern="1200" baseline="0">
          <a:solidFill>
            <a:schemeClr val="tx1">
              <a:lumMod val="85000"/>
              <a:lumOff val="15000"/>
            </a:schemeClr>
          </a:solidFill>
          <a:latin typeface="+mn-lt"/>
          <a:ea typeface="+mn-ea"/>
          <a:cs typeface="+mn-cs"/>
        </a:defRPr>
      </a:lvl3pPr>
      <a:lvl4pPr marL="684213" indent="-22225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801688"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0062B6FB-E188-6B45-93D6-5304EE88960C}" type="datetimeFigureOut">
              <a:rPr lang="en-US" smtClean="0">
                <a:solidFill>
                  <a:prstClr val="black">
                    <a:tint val="75000"/>
                  </a:prstClr>
                </a:solidFill>
              </a:rPr>
              <a:pPr defTabSz="457200"/>
              <a:t>8/3/2017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D8CF8B6-7394-924D-B19B-D8ED5FAE3CE2}"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403998655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80"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ognitivemedicalsystems.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cognitivemedicalsystems.com/" TargetMode="External"/><Relationship Id="rId2" Type="http://schemas.openxmlformats.org/officeDocument/2006/relationships/image" Target="../media/image15.wmf"/><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cognitivemedicalsystems.com/"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file:///C:\Users\ldphaug\AppData\Local\Microsoft\Windows\Temporary%20Internet%20Files\Content.Outlook\245DBGXW\FieldGuideDraft170718.docx"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cognitivemedicalsystems.com/"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wmf"/><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0" y="6145213"/>
            <a:ext cx="657225" cy="406400"/>
          </a:xfrm>
        </p:spPr>
        <p:txBody>
          <a:bodyPr/>
          <a:lstStyle/>
          <a:p>
            <a:pPr>
              <a:defRPr/>
            </a:pPr>
            <a:fld id="{994B596B-2F39-44A6-9CA4-480F2EA0F0B3}" type="slidenum">
              <a:rPr lang="en-US"/>
              <a:pPr>
                <a:defRPr/>
              </a:pPr>
              <a:t>1</a:t>
            </a:fld>
            <a:endParaRPr lang="en-US"/>
          </a:p>
        </p:txBody>
      </p:sp>
      <p:pic>
        <p:nvPicPr>
          <p:cNvPr id="6" name="Picture 4" descr="Cognitive Medical System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057" y="4359943"/>
            <a:ext cx="3045606" cy="770021"/>
          </a:xfrm>
          <a:prstGeom prst="rect">
            <a:avLst/>
          </a:prstGeom>
          <a:solidFill>
            <a:schemeClr val="bg1"/>
          </a:solidFill>
        </p:spPr>
      </p:pic>
      <p:sp>
        <p:nvSpPr>
          <p:cNvPr id="3" name="Rectangle 2"/>
          <p:cNvSpPr/>
          <p:nvPr/>
        </p:nvSpPr>
        <p:spPr>
          <a:xfrm>
            <a:off x="657224" y="1647731"/>
            <a:ext cx="3941935" cy="37481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4130" name="Rectangle 2"/>
          <p:cNvSpPr>
            <a:spLocks noGrp="1" noChangeArrowheads="1"/>
          </p:cNvSpPr>
          <p:nvPr>
            <p:ph type="ctrTitle"/>
          </p:nvPr>
        </p:nvSpPr>
        <p:spPr>
          <a:xfrm>
            <a:off x="657224" y="1463160"/>
            <a:ext cx="11255359" cy="1181849"/>
          </a:xfrm>
        </p:spPr>
        <p:txBody>
          <a:bodyPr/>
          <a:lstStyle/>
          <a:p>
            <a:pPr lvl="0"/>
            <a:r>
              <a:rPr lang="en-US" dirty="0" smtClean="0"/>
              <a:t>Knowledge, Content, and Clinical Process Sharing</a:t>
            </a:r>
            <a:endParaRPr lang="en-US" dirty="0"/>
          </a:p>
        </p:txBody>
      </p:sp>
      <p:sp>
        <p:nvSpPr>
          <p:cNvPr id="944131" name="Rectangle 3"/>
          <p:cNvSpPr>
            <a:spLocks noGrp="1" noChangeArrowheads="1"/>
          </p:cNvSpPr>
          <p:nvPr>
            <p:ph type="subTitle" idx="1"/>
          </p:nvPr>
        </p:nvSpPr>
        <p:spPr>
          <a:xfrm>
            <a:off x="2345602" y="3192475"/>
            <a:ext cx="8125485" cy="901567"/>
          </a:xfrm>
        </p:spPr>
        <p:txBody>
          <a:bodyPr/>
          <a:lstStyle/>
          <a:p>
            <a:pPr>
              <a:defRPr/>
            </a:pPr>
            <a:r>
              <a:rPr lang="en-US" dirty="0" smtClean="0"/>
              <a:t>Leveraging Standards to Author Healthcare Applications</a:t>
            </a:r>
          </a:p>
        </p:txBody>
      </p:sp>
      <p:sp>
        <p:nvSpPr>
          <p:cNvPr id="2" name="Text Placeholder 1"/>
          <p:cNvSpPr>
            <a:spLocks noGrp="1"/>
          </p:cNvSpPr>
          <p:nvPr>
            <p:ph type="body" sz="quarter" idx="10"/>
          </p:nvPr>
        </p:nvSpPr>
        <p:spPr>
          <a:xfrm>
            <a:off x="4139012" y="4970250"/>
            <a:ext cx="4157263" cy="610186"/>
          </a:xfrm>
        </p:spPr>
        <p:txBody>
          <a:bodyPr>
            <a:normAutofit/>
          </a:bodyPr>
          <a:lstStyle/>
          <a:p>
            <a:r>
              <a:rPr lang="en-US" dirty="0" smtClean="0"/>
              <a:t>Ken Rubin, Peter Haug, Emory Fry</a:t>
            </a:r>
            <a:endParaRPr lang="en-US" dirty="0"/>
          </a:p>
        </p:txBody>
      </p:sp>
    </p:spTree>
    <p:extLst>
      <p:ext uri="{BB962C8B-B14F-4D97-AF65-F5344CB8AC3E}">
        <p14:creationId xmlns:p14="http://schemas.microsoft.com/office/powerpoint/2010/main" val="82605156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Line</a:t>
            </a:r>
            <a:endParaRPr lang="en-US" dirty="0"/>
          </a:p>
        </p:txBody>
      </p:sp>
      <p:sp>
        <p:nvSpPr>
          <p:cNvPr id="3" name="Text Placeholder 2"/>
          <p:cNvSpPr>
            <a:spLocks noGrp="1"/>
          </p:cNvSpPr>
          <p:nvPr>
            <p:ph type="body" sz="quarter" idx="14"/>
          </p:nvPr>
        </p:nvSpPr>
        <p:spPr>
          <a:xfrm>
            <a:off x="456171" y="2207050"/>
            <a:ext cx="11076710" cy="2908160"/>
          </a:xfrm>
        </p:spPr>
        <p:txBody>
          <a:bodyPr>
            <a:normAutofit/>
          </a:bodyPr>
          <a:lstStyle/>
          <a:p>
            <a:pPr marL="457200" indent="-457200">
              <a:lnSpc>
                <a:spcPct val="100000"/>
              </a:lnSpc>
              <a:buFont typeface="Arial" panose="020B0604020202020204" pitchFamily="34" charset="0"/>
              <a:buChar char="•"/>
            </a:pPr>
            <a:r>
              <a:rPr lang="en-US" dirty="0" smtClean="0"/>
              <a:t>Current-Workgroups Develop Chapters</a:t>
            </a:r>
          </a:p>
          <a:p>
            <a:pPr marL="457200" indent="-457200">
              <a:lnSpc>
                <a:spcPct val="100000"/>
              </a:lnSpc>
              <a:buFont typeface="Arial" panose="020B0604020202020204" pitchFamily="34" charset="0"/>
              <a:buChar char="•"/>
            </a:pPr>
            <a:r>
              <a:rPr lang="en-US" dirty="0" smtClean="0"/>
              <a:t>September-Alpha Version Ready for Broader Review</a:t>
            </a:r>
          </a:p>
          <a:p>
            <a:pPr marL="457200" indent="-457200">
              <a:lnSpc>
                <a:spcPct val="100000"/>
              </a:lnSpc>
              <a:buFont typeface="Arial" panose="020B0604020202020204" pitchFamily="34" charset="0"/>
              <a:buChar char="•"/>
            </a:pPr>
            <a:r>
              <a:rPr lang="en-US" dirty="0" smtClean="0"/>
              <a:t>December-First Release (Essentially Usable Beta) Ready</a:t>
            </a:r>
          </a:p>
          <a:p>
            <a:pPr marL="457200" indent="-457200">
              <a:lnSpc>
                <a:spcPct val="100000"/>
              </a:lnSpc>
              <a:buFont typeface="Arial" panose="020B0604020202020204" pitchFamily="34" charset="0"/>
              <a:buChar char="•"/>
            </a:pPr>
            <a:r>
              <a:rPr lang="en-US" dirty="0" smtClean="0"/>
              <a:t>Etc.</a:t>
            </a:r>
            <a:endParaRPr lang="en-US" dirty="0"/>
          </a:p>
        </p:txBody>
      </p:sp>
    </p:spTree>
    <p:extLst>
      <p:ext uri="{BB962C8B-B14F-4D97-AF65-F5344CB8AC3E}">
        <p14:creationId xmlns:p14="http://schemas.microsoft.com/office/powerpoint/2010/main" val="2351336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BD06663_"/>
          <p:cNvPicPr>
            <a:picLocks noChangeAspect="1" noChangeArrowheads="1"/>
          </p:cNvPicPr>
          <p:nvPr/>
        </p:nvPicPr>
        <p:blipFill>
          <a:blip r:embed="rId2" cstate="print"/>
          <a:srcRect/>
          <a:stretch>
            <a:fillRect/>
          </a:stretch>
        </p:blipFill>
        <p:spPr bwMode="auto">
          <a:xfrm>
            <a:off x="3276600" y="1143000"/>
            <a:ext cx="4876800" cy="4230688"/>
          </a:xfrm>
          <a:prstGeom prst="rect">
            <a:avLst/>
          </a:prstGeom>
          <a:noFill/>
        </p:spPr>
      </p:pic>
      <p:sp>
        <p:nvSpPr>
          <p:cNvPr id="33795" name="Text Box 3"/>
          <p:cNvSpPr txBox="1">
            <a:spLocks noChangeArrowheads="1"/>
          </p:cNvSpPr>
          <p:nvPr/>
        </p:nvSpPr>
        <p:spPr bwMode="auto">
          <a:xfrm>
            <a:off x="4495800" y="5588001"/>
            <a:ext cx="2179638" cy="519113"/>
          </a:xfrm>
          <a:prstGeom prst="rect">
            <a:avLst/>
          </a:prstGeom>
          <a:noFill/>
          <a:ln w="12700" cap="sq">
            <a:noFill/>
            <a:miter lim="800000"/>
            <a:headEnd type="none" w="sm" len="sm"/>
            <a:tailEnd type="none" w="sm" len="sm"/>
          </a:ln>
          <a:effectLst/>
        </p:spPr>
        <p:txBody>
          <a:bodyPr wrap="none">
            <a:spAutoFit/>
          </a:bodyPr>
          <a:lstStyle/>
          <a:p>
            <a:r>
              <a:rPr lang="en-US" sz="2800" b="1" i="1" u="sng">
                <a:effectLst>
                  <a:outerShdw blurRad="38100" dist="38100" dir="2700000" algn="tl">
                    <a:srgbClr val="C0C0C0"/>
                  </a:outerShdw>
                </a:effectLst>
                <a:latin typeface="Times New Roman" pitchFamily="18" charset="0"/>
              </a:rPr>
              <a:t>Questions???</a:t>
            </a:r>
          </a:p>
        </p:txBody>
      </p:sp>
      <p:sp>
        <p:nvSpPr>
          <p:cNvPr id="5" name="Rectangle 2"/>
          <p:cNvSpPr txBox="1">
            <a:spLocks noChangeArrowheads="1"/>
          </p:cNvSpPr>
          <p:nvPr/>
        </p:nvSpPr>
        <p:spPr>
          <a:xfrm>
            <a:off x="923925" y="471487"/>
            <a:ext cx="9144000" cy="914400"/>
          </a:xfrm>
          <a:prstGeom prst="rect">
            <a:avLst/>
          </a:prstGeom>
          <a:noFill/>
        </p:spPr>
        <p:txBody>
          <a:bodyPr/>
          <a:lstStyle>
            <a:lvl1pPr algn="l" rtl="0" eaLnBrk="1" fontAlgn="base" hangingPunct="1">
              <a:spcBef>
                <a:spcPct val="0"/>
              </a:spcBef>
              <a:spcAft>
                <a:spcPct val="0"/>
              </a:spcAft>
              <a:defRPr sz="3400" b="1">
                <a:solidFill>
                  <a:srgbClr val="32689B"/>
                </a:solidFill>
                <a:latin typeface="+mj-lt"/>
                <a:ea typeface="+mj-ea"/>
                <a:cs typeface="+mj-cs"/>
              </a:defRPr>
            </a:lvl1pPr>
            <a:lvl2pPr algn="l" rtl="0" eaLnBrk="1" fontAlgn="base" hangingPunct="1">
              <a:spcBef>
                <a:spcPct val="0"/>
              </a:spcBef>
              <a:spcAft>
                <a:spcPct val="0"/>
              </a:spcAft>
              <a:defRPr sz="3400" b="1">
                <a:solidFill>
                  <a:srgbClr val="32689B"/>
                </a:solidFill>
                <a:latin typeface="Arial" charset="0"/>
              </a:defRPr>
            </a:lvl2pPr>
            <a:lvl3pPr algn="l" rtl="0" eaLnBrk="1" fontAlgn="base" hangingPunct="1">
              <a:spcBef>
                <a:spcPct val="0"/>
              </a:spcBef>
              <a:spcAft>
                <a:spcPct val="0"/>
              </a:spcAft>
              <a:defRPr sz="3400" b="1">
                <a:solidFill>
                  <a:srgbClr val="32689B"/>
                </a:solidFill>
                <a:latin typeface="Arial" charset="0"/>
              </a:defRPr>
            </a:lvl3pPr>
            <a:lvl4pPr algn="l" rtl="0" eaLnBrk="1" fontAlgn="base" hangingPunct="1">
              <a:spcBef>
                <a:spcPct val="0"/>
              </a:spcBef>
              <a:spcAft>
                <a:spcPct val="0"/>
              </a:spcAft>
              <a:defRPr sz="3400" b="1">
                <a:solidFill>
                  <a:srgbClr val="32689B"/>
                </a:solidFill>
                <a:latin typeface="Arial" charset="0"/>
              </a:defRPr>
            </a:lvl4pPr>
            <a:lvl5pPr algn="l" rtl="0" eaLnBrk="1" fontAlgn="base" hangingPunct="1">
              <a:spcBef>
                <a:spcPct val="0"/>
              </a:spcBef>
              <a:spcAft>
                <a:spcPct val="0"/>
              </a:spcAft>
              <a:defRPr sz="3400" b="1">
                <a:solidFill>
                  <a:srgbClr val="32689B"/>
                </a:solidFill>
                <a:latin typeface="Arial" charset="0"/>
              </a:defRPr>
            </a:lvl5pPr>
            <a:lvl6pPr marL="457200" algn="l" rtl="0" eaLnBrk="1" fontAlgn="base" hangingPunct="1">
              <a:spcBef>
                <a:spcPct val="0"/>
              </a:spcBef>
              <a:spcAft>
                <a:spcPct val="0"/>
              </a:spcAft>
              <a:defRPr sz="3400" b="1">
                <a:solidFill>
                  <a:srgbClr val="32689B"/>
                </a:solidFill>
                <a:latin typeface="Arial" charset="0"/>
              </a:defRPr>
            </a:lvl6pPr>
            <a:lvl7pPr marL="914400" algn="l" rtl="0" eaLnBrk="1" fontAlgn="base" hangingPunct="1">
              <a:spcBef>
                <a:spcPct val="0"/>
              </a:spcBef>
              <a:spcAft>
                <a:spcPct val="0"/>
              </a:spcAft>
              <a:defRPr sz="3400" b="1">
                <a:solidFill>
                  <a:srgbClr val="32689B"/>
                </a:solidFill>
                <a:latin typeface="Arial" charset="0"/>
              </a:defRPr>
            </a:lvl7pPr>
            <a:lvl8pPr marL="1371600" algn="l" rtl="0" eaLnBrk="1" fontAlgn="base" hangingPunct="1">
              <a:spcBef>
                <a:spcPct val="0"/>
              </a:spcBef>
              <a:spcAft>
                <a:spcPct val="0"/>
              </a:spcAft>
              <a:defRPr sz="3400" b="1">
                <a:solidFill>
                  <a:srgbClr val="32689B"/>
                </a:solidFill>
                <a:latin typeface="Arial" charset="0"/>
              </a:defRPr>
            </a:lvl8pPr>
            <a:lvl9pPr marL="1828800" algn="l" rtl="0" eaLnBrk="1" fontAlgn="base" hangingPunct="1">
              <a:spcBef>
                <a:spcPct val="0"/>
              </a:spcBef>
              <a:spcAft>
                <a:spcPct val="0"/>
              </a:spcAft>
              <a:defRPr sz="3400" b="1">
                <a:solidFill>
                  <a:srgbClr val="32689B"/>
                </a:solidFill>
                <a:latin typeface="Arial" charset="0"/>
              </a:defRPr>
            </a:lvl9pPr>
          </a:lstStyle>
          <a:p>
            <a:pPr algn="ctr"/>
            <a:r>
              <a:rPr lang="en-US" dirty="0"/>
              <a:t>Comments and Questions</a:t>
            </a:r>
          </a:p>
        </p:txBody>
      </p:sp>
      <p:pic>
        <p:nvPicPr>
          <p:cNvPr id="6" name="Picture 4" descr="Cognitive Medical System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2775" y="6492060"/>
            <a:ext cx="1409700" cy="356415"/>
          </a:xfrm>
          <a:prstGeom prst="rect">
            <a:avLst/>
          </a:prstGeom>
          <a:solidFill>
            <a:schemeClr val="bg1"/>
          </a:solidFill>
        </p:spPr>
      </p:pic>
    </p:spTree>
    <p:extLst>
      <p:ext uri="{BB962C8B-B14F-4D97-AF65-F5344CB8AC3E}">
        <p14:creationId xmlns:p14="http://schemas.microsoft.com/office/powerpoint/2010/main" val="339469893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654" y="2806750"/>
            <a:ext cx="11076710" cy="1042658"/>
          </a:xfrm>
        </p:spPr>
        <p:txBody>
          <a:bodyPr>
            <a:noAutofit/>
          </a:bodyPr>
          <a:lstStyle/>
          <a:p>
            <a:r>
              <a:rPr lang="en-US" sz="7200" dirty="0" smtClean="0"/>
              <a:t>Examples</a:t>
            </a:r>
            <a:endParaRPr lang="en-US" sz="7200" dirty="0"/>
          </a:p>
        </p:txBody>
      </p:sp>
      <p:sp>
        <p:nvSpPr>
          <p:cNvPr id="3" name="Text Placeholder 2"/>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843326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19545" y="420394"/>
            <a:ext cx="11076710" cy="1042658"/>
          </a:xfrm>
        </p:spPr>
        <p:txBody>
          <a:bodyPr>
            <a:noAutofit/>
          </a:bodyPr>
          <a:lstStyle/>
          <a:p>
            <a:r>
              <a:rPr lang="en-US" sz="3200" dirty="0" smtClean="0"/>
              <a:t>An Authoring Environment for </a:t>
            </a:r>
            <a:r>
              <a:rPr lang="en-US" sz="3200" dirty="0"/>
              <a:t>Electronic Protocols</a:t>
            </a:r>
          </a:p>
        </p:txBody>
      </p:sp>
      <p:sp>
        <p:nvSpPr>
          <p:cNvPr id="10" name="Text Placeholder 9"/>
          <p:cNvSpPr>
            <a:spLocks noGrp="1"/>
          </p:cNvSpPr>
          <p:nvPr>
            <p:ph type="body" sz="quarter" idx="14"/>
          </p:nvPr>
        </p:nvSpPr>
        <p:spPr>
          <a:xfrm>
            <a:off x="891020" y="1542939"/>
            <a:ext cx="11076710" cy="4438761"/>
          </a:xfrm>
        </p:spPr>
        <p:txBody>
          <a:bodyPr>
            <a:normAutofit fontScale="85000" lnSpcReduction="20000"/>
          </a:bodyPr>
          <a:lstStyle/>
          <a:p>
            <a:pPr marL="342900" indent="-342900">
              <a:buFont typeface="Arial" panose="020B0604020202020204" pitchFamily="34" charset="0"/>
              <a:buChar char="•"/>
            </a:pPr>
            <a:r>
              <a:rPr lang="en-US" dirty="0" smtClean="0"/>
              <a:t>Business</a:t>
            </a:r>
            <a:r>
              <a:rPr lang="en-US" baseline="0" dirty="0" smtClean="0"/>
              <a:t> Process (Knowledge) Management </a:t>
            </a:r>
            <a:r>
              <a:rPr lang="en-US" dirty="0" smtClean="0"/>
              <a:t>Tools</a:t>
            </a:r>
          </a:p>
          <a:p>
            <a:pPr marL="573088" lvl="1" indent="-342900"/>
            <a:r>
              <a:rPr lang="en-US" baseline="0" dirty="0" smtClean="0"/>
              <a:t>Business Process Modeling</a:t>
            </a:r>
            <a:r>
              <a:rPr lang="en-US" dirty="0" smtClean="0"/>
              <a:t> and Notation 2.0</a:t>
            </a:r>
          </a:p>
          <a:p>
            <a:pPr marL="573088" lvl="1" indent="-342900"/>
            <a:r>
              <a:rPr lang="en-US" baseline="0" dirty="0" smtClean="0"/>
              <a:t>Decision</a:t>
            </a:r>
            <a:r>
              <a:rPr lang="en-US" dirty="0" smtClean="0"/>
              <a:t> Modeling Notation 1.1</a:t>
            </a:r>
          </a:p>
          <a:p>
            <a:pPr marL="573088" lvl="1" indent="-342900"/>
            <a:r>
              <a:rPr lang="en-US" baseline="0" dirty="0" smtClean="0"/>
              <a:t>Case</a:t>
            </a:r>
            <a:r>
              <a:rPr lang="en-US" dirty="0" smtClean="0"/>
              <a:t> Management and Notation 1.1</a:t>
            </a:r>
            <a:endParaRPr lang="en-US" baseline="0" dirty="0" smtClean="0"/>
          </a:p>
          <a:p>
            <a:pPr marL="342900" indent="-342900">
              <a:buFont typeface="Arial" panose="020B0604020202020204" pitchFamily="34" charset="0"/>
              <a:buChar char="•"/>
            </a:pPr>
            <a:r>
              <a:rPr lang="en-US" dirty="0" smtClean="0"/>
              <a:t>Configuration Tools for Services from EHR (FHIR)</a:t>
            </a:r>
          </a:p>
          <a:p>
            <a:pPr marL="342900" indent="-342900">
              <a:buFont typeface="Arial" panose="020B0604020202020204" pitchFamily="34" charset="0"/>
              <a:buChar char="•"/>
            </a:pPr>
            <a:r>
              <a:rPr lang="en-US" baseline="0" dirty="0" smtClean="0"/>
              <a:t>Configuration </a:t>
            </a:r>
            <a:r>
              <a:rPr lang="en-US" dirty="0" smtClean="0"/>
              <a:t>Tools for </a:t>
            </a:r>
            <a:r>
              <a:rPr lang="en-US" baseline="0" dirty="0" smtClean="0"/>
              <a:t>Sp</a:t>
            </a:r>
            <a:r>
              <a:rPr lang="en-US" dirty="0" smtClean="0"/>
              <a:t>ecial Services</a:t>
            </a:r>
          </a:p>
          <a:p>
            <a:pPr lvl="2"/>
            <a:r>
              <a:rPr lang="en-US" dirty="0" smtClean="0"/>
              <a:t>To Manage Data Models</a:t>
            </a:r>
          </a:p>
          <a:p>
            <a:pPr lvl="2"/>
            <a:r>
              <a:rPr lang="en-US" baseline="0" dirty="0" smtClean="0"/>
              <a:t>To</a:t>
            </a:r>
            <a:r>
              <a:rPr lang="en-US" dirty="0" smtClean="0"/>
              <a:t> Provide Added </a:t>
            </a:r>
            <a:r>
              <a:rPr lang="en-US" dirty="0" err="1" smtClean="0"/>
              <a:t>Inferencing</a:t>
            </a:r>
            <a:r>
              <a:rPr lang="en-US" dirty="0" smtClean="0"/>
              <a:t> Capability</a:t>
            </a:r>
          </a:p>
          <a:p>
            <a:pPr lvl="3"/>
            <a:r>
              <a:rPr lang="en-US" dirty="0"/>
              <a:t>Physiologic Models</a:t>
            </a:r>
          </a:p>
          <a:p>
            <a:pPr lvl="3"/>
            <a:r>
              <a:rPr lang="en-US" dirty="0" smtClean="0"/>
              <a:t>Predictive Models (Bayesian Networks)</a:t>
            </a:r>
            <a:endParaRPr lang="en-US" dirty="0"/>
          </a:p>
          <a:p>
            <a:pPr lvl="3"/>
            <a:r>
              <a:rPr lang="en-US" dirty="0"/>
              <a:t>NLP Services</a:t>
            </a:r>
          </a:p>
          <a:p>
            <a:pPr lvl="3"/>
            <a:r>
              <a:rPr lang="en-US" dirty="0"/>
              <a:t>Custom Java-Based Tools</a:t>
            </a:r>
          </a:p>
          <a:p>
            <a:pPr marL="342900" indent="-342900">
              <a:buFont typeface="Arial" panose="020B0604020202020204" pitchFamily="34" charset="0"/>
              <a:buChar char="•"/>
            </a:pPr>
            <a:r>
              <a:rPr lang="en-US" dirty="0" smtClean="0"/>
              <a:t>Configuration Site Specific Information</a:t>
            </a:r>
            <a:endParaRPr lang="en-US" dirty="0"/>
          </a:p>
        </p:txBody>
      </p:sp>
      <p:pic>
        <p:nvPicPr>
          <p:cNvPr id="4" name="Picture 4" descr="Cognitive Medical System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9425" y="6465462"/>
            <a:ext cx="1552575" cy="392538"/>
          </a:xfrm>
          <a:prstGeom prst="rect">
            <a:avLst/>
          </a:prstGeom>
          <a:solidFill>
            <a:schemeClr val="bg1"/>
          </a:solidFill>
        </p:spPr>
      </p:pic>
    </p:spTree>
    <p:extLst>
      <p:ext uri="{BB962C8B-B14F-4D97-AF65-F5344CB8AC3E}">
        <p14:creationId xmlns:p14="http://schemas.microsoft.com/office/powerpoint/2010/main" val="29760743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21927" y="1720966"/>
            <a:ext cx="6243642" cy="4230176"/>
          </a:xfrm>
          <a:prstGeom prst="rect">
            <a:avLst/>
          </a:prstGeom>
        </p:spPr>
      </p:pic>
      <p:sp>
        <p:nvSpPr>
          <p:cNvPr id="2" name="Title 1"/>
          <p:cNvSpPr>
            <a:spLocks noGrp="1"/>
          </p:cNvSpPr>
          <p:nvPr>
            <p:ph type="title"/>
          </p:nvPr>
        </p:nvSpPr>
        <p:spPr>
          <a:xfrm>
            <a:off x="519545" y="163451"/>
            <a:ext cx="11076710" cy="1042658"/>
          </a:xfrm>
        </p:spPr>
        <p:txBody>
          <a:bodyPr/>
          <a:lstStyle/>
          <a:p>
            <a:r>
              <a:rPr lang="en-US" dirty="0" smtClean="0"/>
              <a:t>Business Process Management Notation (BPMN)</a:t>
            </a:r>
            <a:endParaRPr lang="en-US" dirty="0"/>
          </a:p>
        </p:txBody>
      </p:sp>
      <p:sp>
        <p:nvSpPr>
          <p:cNvPr id="3" name="Text Placeholder 2"/>
          <p:cNvSpPr>
            <a:spLocks noGrp="1"/>
          </p:cNvSpPr>
          <p:nvPr>
            <p:ph type="body" sz="quarter" idx="14"/>
          </p:nvPr>
        </p:nvSpPr>
        <p:spPr>
          <a:xfrm>
            <a:off x="138545" y="1464042"/>
            <a:ext cx="5943600" cy="4744024"/>
          </a:xfrm>
        </p:spPr>
        <p:txBody>
          <a:bodyPr>
            <a:normAutofit/>
          </a:bodyPr>
          <a:lstStyle/>
          <a:p>
            <a:pPr marL="457200" indent="-457200">
              <a:buFont typeface="Arial" panose="020B0604020202020204" pitchFamily="34" charset="0"/>
              <a:buChar char="•"/>
            </a:pPr>
            <a:r>
              <a:rPr lang="en-US" dirty="0" smtClean="0"/>
              <a:t>Orchestrating workflows</a:t>
            </a:r>
          </a:p>
          <a:p>
            <a:pPr marL="687388" lvl="1" indent="-457200"/>
            <a:r>
              <a:rPr lang="en-US" dirty="0" smtClean="0"/>
              <a:t>Part of the work is done by computers</a:t>
            </a:r>
          </a:p>
          <a:p>
            <a:pPr marL="687388" lvl="1" indent="-457200"/>
            <a:r>
              <a:rPr lang="en-US" dirty="0" smtClean="0"/>
              <a:t>Part of work done by people</a:t>
            </a:r>
          </a:p>
          <a:p>
            <a:pPr marL="457200" indent="-457200">
              <a:buFont typeface="Arial" panose="020B0604020202020204" pitchFamily="34" charset="0"/>
              <a:buChar char="•"/>
            </a:pPr>
            <a:r>
              <a:rPr lang="en-US" dirty="0" smtClean="0"/>
              <a:t>Authoring environment produces </a:t>
            </a:r>
            <a:r>
              <a:rPr lang="en-US" b="1" dirty="0" smtClean="0"/>
              <a:t>executable output</a:t>
            </a:r>
          </a:p>
          <a:p>
            <a:pPr marL="687388" lvl="1" indent="-457200"/>
            <a:r>
              <a:rPr lang="en-US" dirty="0" smtClean="0"/>
              <a:t>Workflow execution engines will run the process specification</a:t>
            </a:r>
          </a:p>
          <a:p>
            <a:pPr marL="457200" indent="-457200">
              <a:buFont typeface="Arial" panose="020B0604020202020204" pitchFamily="34" charset="0"/>
              <a:buChar char="•"/>
            </a:pPr>
            <a:endParaRPr lang="en-US" dirty="0"/>
          </a:p>
        </p:txBody>
      </p:sp>
      <p:sp>
        <p:nvSpPr>
          <p:cNvPr id="5" name="TextBox 4"/>
          <p:cNvSpPr txBox="1"/>
          <p:nvPr/>
        </p:nvSpPr>
        <p:spPr>
          <a:xfrm>
            <a:off x="7835039" y="5806142"/>
            <a:ext cx="3260380" cy="369332"/>
          </a:xfrm>
          <a:prstGeom prst="rect">
            <a:avLst/>
          </a:prstGeom>
          <a:noFill/>
        </p:spPr>
        <p:txBody>
          <a:bodyPr wrap="none" rtlCol="0">
            <a:spAutoFit/>
          </a:bodyPr>
          <a:lstStyle/>
          <a:p>
            <a:r>
              <a:rPr lang="en-US" dirty="0" smtClean="0"/>
              <a:t>Diagnosing Pulmonary Embolism</a:t>
            </a:r>
            <a:endParaRPr lang="en-US" dirty="0"/>
          </a:p>
        </p:txBody>
      </p:sp>
    </p:spTree>
    <p:extLst>
      <p:ext uri="{BB962C8B-B14F-4D97-AF65-F5344CB8AC3E}">
        <p14:creationId xmlns:p14="http://schemas.microsoft.com/office/powerpoint/2010/main" val="3073607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183199"/>
            <a:ext cx="11076710" cy="797993"/>
          </a:xfrm>
        </p:spPr>
        <p:txBody>
          <a:bodyPr>
            <a:normAutofit/>
          </a:bodyPr>
          <a:lstStyle/>
          <a:p>
            <a:r>
              <a:rPr lang="en-US" dirty="0" smtClean="0"/>
              <a:t>Example: Testing for Pulmonary Embolism</a:t>
            </a:r>
            <a:endParaRPr lang="en-US" dirty="0"/>
          </a:p>
        </p:txBody>
      </p:sp>
      <p:grpSp>
        <p:nvGrpSpPr>
          <p:cNvPr id="6" name="Group 5"/>
          <p:cNvGrpSpPr/>
          <p:nvPr/>
        </p:nvGrpSpPr>
        <p:grpSpPr>
          <a:xfrm>
            <a:off x="6618397" y="981192"/>
            <a:ext cx="5339102" cy="5275832"/>
            <a:chOff x="6618397" y="981192"/>
            <a:chExt cx="5339102" cy="5275832"/>
          </a:xfrm>
        </p:grpSpPr>
        <p:pic>
          <p:nvPicPr>
            <p:cNvPr id="11" name="Picture 10"/>
            <p:cNvPicPr/>
            <p:nvPr/>
          </p:nvPicPr>
          <p:blipFill rotWithShape="1">
            <a:blip r:embed="rId2"/>
            <a:srcRect t="234" b="28143"/>
            <a:stretch/>
          </p:blipFill>
          <p:spPr>
            <a:xfrm>
              <a:off x="6618397" y="981192"/>
              <a:ext cx="5339102" cy="4846320"/>
            </a:xfrm>
            <a:prstGeom prst="rect">
              <a:avLst/>
            </a:prstGeom>
          </p:spPr>
        </p:pic>
        <p:grpSp>
          <p:nvGrpSpPr>
            <p:cNvPr id="4" name="Group 3"/>
            <p:cNvGrpSpPr/>
            <p:nvPr/>
          </p:nvGrpSpPr>
          <p:grpSpPr>
            <a:xfrm>
              <a:off x="8409709" y="5283187"/>
              <a:ext cx="3435615" cy="973837"/>
              <a:chOff x="8290665" y="4376846"/>
              <a:chExt cx="3645725" cy="2328009"/>
            </a:xfrm>
            <a:solidFill>
              <a:schemeClr val="bg1"/>
            </a:solidFill>
          </p:grpSpPr>
          <p:sp>
            <p:nvSpPr>
              <p:cNvPr id="3" name="Rectangle 2"/>
              <p:cNvSpPr/>
              <p:nvPr/>
            </p:nvSpPr>
            <p:spPr>
              <a:xfrm>
                <a:off x="8290665" y="5232315"/>
                <a:ext cx="3645725" cy="147254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752113" y="4376846"/>
                <a:ext cx="2242457" cy="159174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Rectangle 4"/>
          <p:cNvSpPr/>
          <p:nvPr/>
        </p:nvSpPr>
        <p:spPr>
          <a:xfrm>
            <a:off x="8764049" y="5326992"/>
            <a:ext cx="1795728" cy="314049"/>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Imaging Study</a:t>
            </a:r>
            <a:endParaRPr lang="en-US" dirty="0"/>
          </a:p>
        </p:txBody>
      </p:sp>
      <p:sp>
        <p:nvSpPr>
          <p:cNvPr id="9" name="Text Placeholder 2"/>
          <p:cNvSpPr>
            <a:spLocks noGrp="1"/>
          </p:cNvSpPr>
          <p:nvPr>
            <p:ph type="body" sz="quarter" idx="14"/>
          </p:nvPr>
        </p:nvSpPr>
        <p:spPr>
          <a:xfrm>
            <a:off x="519545" y="1667273"/>
            <a:ext cx="6510647" cy="3246152"/>
          </a:xfrm>
        </p:spPr>
        <p:txBody>
          <a:bodyPr>
            <a:normAutofit/>
          </a:bodyPr>
          <a:lstStyle/>
          <a:p>
            <a:pPr marL="457200" indent="-457200">
              <a:buFont typeface="Arial" panose="020B0604020202020204" pitchFamily="34" charset="0"/>
              <a:buChar char="•"/>
            </a:pPr>
            <a:r>
              <a:rPr lang="en-US" dirty="0" smtClean="0"/>
              <a:t>Decision logic requires 8 data elements</a:t>
            </a:r>
          </a:p>
          <a:p>
            <a:pPr marL="457200" indent="-457200">
              <a:buFont typeface="Arial" panose="020B0604020202020204" pitchFamily="34" charset="0"/>
              <a:buChar char="•"/>
            </a:pPr>
            <a:r>
              <a:rPr lang="en-US" dirty="0" smtClean="0"/>
              <a:t>Each is weighted according to diagnostic importance</a:t>
            </a:r>
          </a:p>
          <a:p>
            <a:pPr marL="457200" indent="-457200">
              <a:buFont typeface="Arial" panose="020B0604020202020204" pitchFamily="34" charset="0"/>
              <a:buChar char="•"/>
            </a:pPr>
            <a:r>
              <a:rPr lang="en-US" dirty="0" smtClean="0"/>
              <a:t>Testing decisions are based on the total of weights</a:t>
            </a:r>
            <a:endParaRPr lang="en-US" dirty="0"/>
          </a:p>
          <a:p>
            <a:pPr marL="457200" indent="-457200">
              <a:buFont typeface="Arial" panose="020B0604020202020204" pitchFamily="34" charset="0"/>
              <a:buChar char="•"/>
            </a:pPr>
            <a:endParaRPr lang="en-US" dirty="0"/>
          </a:p>
        </p:txBody>
      </p:sp>
      <p:pic>
        <p:nvPicPr>
          <p:cNvPr id="13" name="Picture 12"/>
          <p:cNvPicPr>
            <a:picLocks noChangeAspect="1"/>
          </p:cNvPicPr>
          <p:nvPr/>
        </p:nvPicPr>
        <p:blipFill>
          <a:blip r:embed="rId3"/>
          <a:stretch>
            <a:fillRect/>
          </a:stretch>
        </p:blipFill>
        <p:spPr>
          <a:xfrm>
            <a:off x="0" y="981192"/>
            <a:ext cx="12192000" cy="4846319"/>
          </a:xfrm>
          <a:prstGeom prst="rect">
            <a:avLst/>
          </a:prstGeom>
        </p:spPr>
      </p:pic>
    </p:spTree>
    <p:extLst>
      <p:ext uri="{BB962C8B-B14F-4D97-AF65-F5344CB8AC3E}">
        <p14:creationId xmlns:p14="http://schemas.microsoft.com/office/powerpoint/2010/main" val="219508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158154" y="1607551"/>
            <a:ext cx="7078986" cy="4160200"/>
          </a:xfrm>
          <a:prstGeom prst="rect">
            <a:avLst/>
          </a:prstGeom>
        </p:spPr>
      </p:pic>
      <p:sp>
        <p:nvSpPr>
          <p:cNvPr id="2" name="Title 1"/>
          <p:cNvSpPr>
            <a:spLocks noGrp="1"/>
          </p:cNvSpPr>
          <p:nvPr>
            <p:ph type="title"/>
          </p:nvPr>
        </p:nvSpPr>
        <p:spPr>
          <a:xfrm>
            <a:off x="519545" y="107696"/>
            <a:ext cx="11076710" cy="1042658"/>
          </a:xfrm>
        </p:spPr>
        <p:txBody>
          <a:bodyPr/>
          <a:lstStyle/>
          <a:p>
            <a:r>
              <a:rPr lang="en-US" dirty="0" smtClean="0"/>
              <a:t>Decision Modeling Notation (DMN)</a:t>
            </a:r>
            <a:endParaRPr lang="en-US" dirty="0"/>
          </a:p>
        </p:txBody>
      </p:sp>
      <p:sp>
        <p:nvSpPr>
          <p:cNvPr id="3" name="Text Placeholder 2"/>
          <p:cNvSpPr>
            <a:spLocks noGrp="1"/>
          </p:cNvSpPr>
          <p:nvPr>
            <p:ph type="body" sz="quarter" idx="14"/>
          </p:nvPr>
        </p:nvSpPr>
        <p:spPr>
          <a:xfrm>
            <a:off x="282478" y="1623735"/>
            <a:ext cx="5382491" cy="4054576"/>
          </a:xfrm>
        </p:spPr>
        <p:txBody>
          <a:bodyPr>
            <a:normAutofit/>
          </a:bodyPr>
          <a:lstStyle/>
          <a:p>
            <a:pPr marL="457200" indent="-457200">
              <a:buFont typeface="Arial" panose="020B0604020202020204" pitchFamily="34" charset="0"/>
              <a:buChar char="•"/>
            </a:pPr>
            <a:r>
              <a:rPr lang="en-US" dirty="0" smtClean="0"/>
              <a:t>Documents the Logic of Decisions</a:t>
            </a:r>
          </a:p>
          <a:p>
            <a:pPr marL="687388" lvl="1" indent="-457200"/>
            <a:r>
              <a:rPr lang="en-US" dirty="0" smtClean="0"/>
              <a:t>Enumerates Necessary Data Elements</a:t>
            </a:r>
          </a:p>
          <a:p>
            <a:pPr marL="687388" lvl="1" indent="-457200"/>
            <a:r>
              <a:rPr lang="en-US" dirty="0" smtClean="0"/>
              <a:t>Captures Compositional Logic</a:t>
            </a:r>
          </a:p>
          <a:p>
            <a:pPr marL="457200" indent="-457200">
              <a:buFont typeface="Arial" panose="020B0604020202020204" pitchFamily="34" charset="0"/>
              <a:buChar char="•"/>
            </a:pPr>
            <a:r>
              <a:rPr lang="en-US" dirty="0" smtClean="0"/>
              <a:t>Authoring System uses Graphics and Decision Tables</a:t>
            </a:r>
          </a:p>
          <a:p>
            <a:pPr marL="457200" indent="-457200">
              <a:buFont typeface="Arial" panose="020B0604020202020204" pitchFamily="34" charset="0"/>
              <a:buChar char="•"/>
            </a:pPr>
            <a:r>
              <a:rPr lang="en-US" dirty="0" smtClean="0"/>
              <a:t>Produces </a:t>
            </a:r>
            <a:r>
              <a:rPr lang="en-US" b="1" dirty="0" smtClean="0"/>
              <a:t>Executable</a:t>
            </a:r>
            <a:r>
              <a:rPr lang="en-US" dirty="0" smtClean="0"/>
              <a:t> Output</a:t>
            </a:r>
            <a:endParaRPr lang="en-US" dirty="0"/>
          </a:p>
        </p:txBody>
      </p:sp>
    </p:spTree>
    <p:extLst>
      <p:ext uri="{BB962C8B-B14F-4D97-AF65-F5344CB8AC3E}">
        <p14:creationId xmlns:p14="http://schemas.microsoft.com/office/powerpoint/2010/main" val="3013155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352015"/>
            <a:ext cx="11076710" cy="558844"/>
          </a:xfrm>
        </p:spPr>
        <p:txBody>
          <a:bodyPr>
            <a:normAutofit fontScale="90000"/>
          </a:bodyPr>
          <a:lstStyle/>
          <a:p>
            <a:r>
              <a:rPr lang="en-US" dirty="0" smtClean="0"/>
              <a:t>Decision Modeling Notation: Decision Tables</a:t>
            </a:r>
            <a:endParaRPr lang="en-US" dirty="0"/>
          </a:p>
        </p:txBody>
      </p:sp>
      <p:pic>
        <p:nvPicPr>
          <p:cNvPr id="6" name="Picture 5"/>
          <p:cNvPicPr/>
          <p:nvPr/>
        </p:nvPicPr>
        <p:blipFill rotWithShape="1">
          <a:blip r:embed="rId3"/>
          <a:srcRect l="-189" t="-2207" r="189" b="55372"/>
          <a:stretch/>
        </p:blipFill>
        <p:spPr>
          <a:xfrm>
            <a:off x="5839167" y="910859"/>
            <a:ext cx="6177573" cy="5043055"/>
          </a:xfrm>
          <a:prstGeom prst="rect">
            <a:avLst/>
          </a:prstGeom>
        </p:spPr>
      </p:pic>
      <p:pic>
        <p:nvPicPr>
          <p:cNvPr id="5" name="Picture 4"/>
          <p:cNvPicPr/>
          <p:nvPr/>
        </p:nvPicPr>
        <p:blipFill>
          <a:blip r:embed="rId4"/>
          <a:stretch>
            <a:fillRect/>
          </a:stretch>
        </p:blipFill>
        <p:spPr>
          <a:xfrm>
            <a:off x="5648162" y="1125702"/>
            <a:ext cx="6368578" cy="4828212"/>
          </a:xfrm>
          <a:prstGeom prst="rect">
            <a:avLst/>
          </a:prstGeom>
        </p:spPr>
      </p:pic>
      <p:sp>
        <p:nvSpPr>
          <p:cNvPr id="3" name="Text Placeholder 2"/>
          <p:cNvSpPr>
            <a:spLocks noGrp="1"/>
          </p:cNvSpPr>
          <p:nvPr>
            <p:ph type="body" sz="quarter" idx="14"/>
          </p:nvPr>
        </p:nvSpPr>
        <p:spPr>
          <a:xfrm>
            <a:off x="91585" y="1652366"/>
            <a:ext cx="5966315" cy="4093678"/>
          </a:xfrm>
        </p:spPr>
        <p:txBody>
          <a:bodyPr>
            <a:normAutofit/>
          </a:bodyPr>
          <a:lstStyle/>
          <a:p>
            <a:pPr marL="457200" indent="-457200">
              <a:buFont typeface="Arial" panose="020B0604020202020204" pitchFamily="34" charset="0"/>
              <a:buChar char="•"/>
            </a:pPr>
            <a:r>
              <a:rPr lang="en-US" dirty="0" smtClean="0"/>
              <a:t>Specific Logic Described in Decision Tables</a:t>
            </a:r>
          </a:p>
          <a:p>
            <a:pPr marL="687388" lvl="1" indent="-457200"/>
            <a:r>
              <a:rPr lang="en-US" dirty="0" smtClean="0"/>
              <a:t>Simplifies Designing, Critiquing, Maintaining Logic</a:t>
            </a:r>
          </a:p>
          <a:p>
            <a:pPr marL="457200" indent="-457200">
              <a:buFont typeface="Arial" panose="020B0604020202020204" pitchFamily="34" charset="0"/>
              <a:buChar char="•"/>
            </a:pPr>
            <a:r>
              <a:rPr lang="en-US" dirty="0" smtClean="0"/>
              <a:t>Can be Supplemented (or Replaced) by Expressions</a:t>
            </a:r>
          </a:p>
          <a:p>
            <a:pPr marL="687388" lvl="1" indent="-457200"/>
            <a:r>
              <a:rPr lang="en-US" dirty="0" smtClean="0"/>
              <a:t>Several Expression Languages available</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1563893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OMG-Sponsored Projects</a:t>
            </a:r>
            <a:endParaRPr lang="en-US" dirty="0"/>
          </a:p>
        </p:txBody>
      </p:sp>
      <p:sp>
        <p:nvSpPr>
          <p:cNvPr id="3" name="Text Placeholder 2"/>
          <p:cNvSpPr>
            <a:spLocks noGrp="1"/>
          </p:cNvSpPr>
          <p:nvPr>
            <p:ph type="body" sz="quarter" idx="14"/>
          </p:nvPr>
        </p:nvSpPr>
        <p:spPr/>
        <p:txBody>
          <a:bodyPr/>
          <a:lstStyle/>
          <a:p>
            <a:pPr marL="457200" indent="-457200">
              <a:buFont typeface="Arial" panose="020B0604020202020204" pitchFamily="34" charset="0"/>
              <a:buChar char="•"/>
            </a:pPr>
            <a:r>
              <a:rPr lang="en-US" dirty="0" smtClean="0"/>
              <a:t>Field Guide to Sharable Clinical Pathways</a:t>
            </a:r>
          </a:p>
          <a:p>
            <a:pPr marL="687388" lvl="1" indent="-457200"/>
            <a:r>
              <a:rPr lang="en-US" dirty="0" smtClean="0"/>
              <a:t>BPMN, CMMN &amp; DMN in Healthcare</a:t>
            </a:r>
          </a:p>
          <a:p>
            <a:pPr marL="687388" lvl="1" indent="-457200"/>
            <a:r>
              <a:rPr lang="en-US" dirty="0" smtClean="0"/>
              <a:t>Medical Adaptation of BPM Models and Model Reuse</a:t>
            </a:r>
            <a:endParaRPr lang="en-US" dirty="0"/>
          </a:p>
          <a:p>
            <a:pPr marL="457200" indent="-457200">
              <a:buFont typeface="Arial" panose="020B0604020202020204" pitchFamily="34" charset="0"/>
              <a:buChar char="•"/>
            </a:pPr>
            <a:r>
              <a:rPr lang="en-US" dirty="0" smtClean="0"/>
              <a:t>Motivating Use Cases</a:t>
            </a:r>
          </a:p>
          <a:p>
            <a:pPr marL="687388" lvl="1" indent="-457200"/>
            <a:r>
              <a:rPr lang="en-US" dirty="0" smtClean="0"/>
              <a:t>Care in Pregnancy</a:t>
            </a:r>
          </a:p>
          <a:p>
            <a:pPr marL="919163" lvl="2" indent="-457200"/>
            <a:r>
              <a:rPr lang="en-US" dirty="0" smtClean="0"/>
              <a:t>Start with Simple Model: Workflow Model of a Normal Pregnancy</a:t>
            </a:r>
          </a:p>
          <a:p>
            <a:pPr marL="687388" lvl="1" indent="-457200"/>
            <a:r>
              <a:rPr lang="en-US" dirty="0" smtClean="0"/>
              <a:t>Depression in Veterans</a:t>
            </a:r>
          </a:p>
          <a:p>
            <a:pPr marL="919163" lvl="2" indent="-457200"/>
            <a:r>
              <a:rPr lang="en-US" dirty="0" smtClean="0"/>
              <a:t>Model Response to Depression and Suicide</a:t>
            </a:r>
            <a:endParaRPr lang="en-US" dirty="0"/>
          </a:p>
        </p:txBody>
      </p:sp>
    </p:spTree>
    <p:extLst>
      <p:ext uri="{BB962C8B-B14F-4D97-AF65-F5344CB8AC3E}">
        <p14:creationId xmlns:p14="http://schemas.microsoft.com/office/powerpoint/2010/main" val="189564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6218" y="325193"/>
            <a:ext cx="9303782" cy="592994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4000" b="1" dirty="0">
                <a:solidFill>
                  <a:schemeClr val="tx1"/>
                </a:solidFill>
              </a:rPr>
              <a:t>Contents</a:t>
            </a:r>
            <a:endParaRPr lang="en-US" sz="4000" dirty="0">
              <a:solidFill>
                <a:schemeClr val="tx1"/>
              </a:solidFill>
            </a:endParaRPr>
          </a:p>
          <a:p>
            <a:pPr>
              <a:spcAft>
                <a:spcPts val="600"/>
              </a:spcAft>
            </a:pPr>
            <a:r>
              <a:rPr lang="en-US" sz="3200" b="1" u="sng" dirty="0">
                <a:hlinkClick r:id="rId2"/>
              </a:rPr>
              <a:t>Introduction</a:t>
            </a:r>
            <a:endParaRPr lang="en-US" sz="3200" dirty="0"/>
          </a:p>
          <a:p>
            <a:pPr>
              <a:spcAft>
                <a:spcPts val="600"/>
              </a:spcAft>
            </a:pPr>
            <a:r>
              <a:rPr lang="en-US" sz="3200" b="1" u="sng" dirty="0">
                <a:hlinkClick r:id="rId2"/>
              </a:rPr>
              <a:t>Scope</a:t>
            </a:r>
            <a:endParaRPr lang="en-US" sz="3200" dirty="0"/>
          </a:p>
          <a:p>
            <a:pPr>
              <a:spcAft>
                <a:spcPts val="600"/>
              </a:spcAft>
            </a:pPr>
            <a:r>
              <a:rPr lang="en-US" sz="3200" b="1" u="sng" dirty="0">
                <a:hlinkClick r:id="rId2"/>
              </a:rPr>
              <a:t>Reference Examples and Patterns</a:t>
            </a:r>
            <a:endParaRPr lang="en-US" sz="3200" dirty="0"/>
          </a:p>
          <a:p>
            <a:pPr>
              <a:spcAft>
                <a:spcPts val="600"/>
              </a:spcAft>
            </a:pPr>
            <a:r>
              <a:rPr lang="en-US" sz="3200" b="1" u="sng" dirty="0">
                <a:hlinkClick r:id="rId2"/>
              </a:rPr>
              <a:t>Producing Models</a:t>
            </a:r>
            <a:endParaRPr lang="en-US" sz="3200" dirty="0"/>
          </a:p>
          <a:p>
            <a:pPr>
              <a:spcAft>
                <a:spcPts val="600"/>
              </a:spcAft>
            </a:pPr>
            <a:r>
              <a:rPr lang="en-US" sz="3200" b="1" u="sng" dirty="0">
                <a:hlinkClick r:id="rId2"/>
              </a:rPr>
              <a:t>Consuming Models</a:t>
            </a:r>
            <a:endParaRPr lang="en-US" sz="3200" dirty="0"/>
          </a:p>
          <a:p>
            <a:pPr>
              <a:spcAft>
                <a:spcPts val="600"/>
              </a:spcAft>
            </a:pPr>
            <a:r>
              <a:rPr lang="en-US" sz="3200" b="1" u="sng" dirty="0">
                <a:hlinkClick r:id="rId2"/>
              </a:rPr>
              <a:t>Sustainment and Governance</a:t>
            </a:r>
            <a:endParaRPr lang="en-US" sz="3200" dirty="0"/>
          </a:p>
          <a:p>
            <a:pPr>
              <a:spcAft>
                <a:spcPts val="600"/>
              </a:spcAft>
            </a:pPr>
            <a:r>
              <a:rPr lang="en-US" sz="3200" b="1" u="sng" dirty="0">
                <a:hlinkClick r:id="rId2"/>
              </a:rPr>
              <a:t>Appendices</a:t>
            </a:r>
            <a:endParaRPr lang="en-US" sz="3200" dirty="0"/>
          </a:p>
        </p:txBody>
      </p:sp>
      <p:pic>
        <p:nvPicPr>
          <p:cNvPr id="4" name="Picture 3"/>
          <p:cNvPicPr>
            <a:picLocks noChangeAspect="1"/>
          </p:cNvPicPr>
          <p:nvPr/>
        </p:nvPicPr>
        <p:blipFill>
          <a:blip r:embed="rId3"/>
          <a:stretch>
            <a:fillRect/>
          </a:stretch>
        </p:blipFill>
        <p:spPr>
          <a:xfrm>
            <a:off x="1385743" y="325192"/>
            <a:ext cx="9303782" cy="5929945"/>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2541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329155"/>
            <a:ext cx="11076710" cy="1042658"/>
          </a:xfrm>
        </p:spPr>
        <p:txBody>
          <a:bodyPr/>
          <a:lstStyle/>
          <a:p>
            <a:pPr lvl="0"/>
            <a:r>
              <a:rPr lang="en-US" dirty="0" smtClean="0"/>
              <a:t>Business Process Management Languages</a:t>
            </a:r>
            <a:endParaRPr lang="en-US" dirty="0"/>
          </a:p>
        </p:txBody>
      </p:sp>
      <p:sp>
        <p:nvSpPr>
          <p:cNvPr id="3" name="Text Placeholder 2"/>
          <p:cNvSpPr>
            <a:spLocks noGrp="1"/>
          </p:cNvSpPr>
          <p:nvPr>
            <p:ph type="body" sz="quarter" idx="14"/>
          </p:nvPr>
        </p:nvSpPr>
        <p:spPr>
          <a:xfrm>
            <a:off x="190500" y="1496291"/>
            <a:ext cx="5867400" cy="4446439"/>
          </a:xfrm>
        </p:spPr>
        <p:txBody>
          <a:bodyPr>
            <a:normAutofit/>
          </a:bodyPr>
          <a:lstStyle/>
          <a:p>
            <a:pPr marL="457200" indent="-457200">
              <a:buFont typeface="Arial" panose="020B0604020202020204" pitchFamily="34" charset="0"/>
              <a:buChar char="•"/>
            </a:pPr>
            <a:r>
              <a:rPr lang="en-US" dirty="0" smtClean="0"/>
              <a:t>Developed by the </a:t>
            </a:r>
            <a:r>
              <a:rPr lang="en-US" i="1" dirty="0" smtClean="0"/>
              <a:t>Object Management Group (OMG)</a:t>
            </a:r>
          </a:p>
          <a:p>
            <a:pPr marL="457200" indent="-457200">
              <a:buFont typeface="Arial" panose="020B0604020202020204" pitchFamily="34" charset="0"/>
              <a:buChar char="•"/>
            </a:pPr>
            <a:r>
              <a:rPr lang="en-US" dirty="0" smtClean="0"/>
              <a:t>Describe </a:t>
            </a:r>
            <a:r>
              <a:rPr lang="en-US" b="1" dirty="0" smtClean="0"/>
              <a:t>Processes</a:t>
            </a:r>
            <a:r>
              <a:rPr lang="en-US" dirty="0" smtClean="0"/>
              <a:t> rather than </a:t>
            </a:r>
            <a:r>
              <a:rPr lang="en-US" b="1" dirty="0" smtClean="0"/>
              <a:t>Decisions</a:t>
            </a:r>
          </a:p>
          <a:p>
            <a:pPr marL="457200" indent="-457200">
              <a:buFont typeface="Arial" panose="020B0604020202020204" pitchFamily="34" charset="0"/>
              <a:buChar char="•"/>
            </a:pPr>
            <a:r>
              <a:rPr lang="en-US" b="1" dirty="0" smtClean="0"/>
              <a:t>Graphical Authoring Tools</a:t>
            </a:r>
          </a:p>
          <a:p>
            <a:pPr marL="457200" indent="-457200">
              <a:buFont typeface="Arial" panose="020B0604020202020204" pitchFamily="34" charset="0"/>
              <a:buChar char="•"/>
            </a:pPr>
            <a:endParaRPr lang="en-US" b="1" dirty="0" smtClean="0"/>
          </a:p>
          <a:p>
            <a:pPr marL="457200" indent="-457200">
              <a:buFont typeface="Arial" panose="020B0604020202020204" pitchFamily="34" charset="0"/>
              <a:buChar char="•"/>
            </a:pPr>
            <a:endParaRPr lang="en-US" b="1" dirty="0"/>
          </a:p>
          <a:p>
            <a:pPr marL="457200" indent="-457200">
              <a:buFont typeface="Arial" panose="020B0604020202020204" pitchFamily="34" charset="0"/>
              <a:buChar char="•"/>
            </a:pPr>
            <a:r>
              <a:rPr lang="en-US" b="1" i="1" dirty="0" smtClean="0"/>
              <a:t>Executable Code/Multiple Commercial Engines</a:t>
            </a:r>
          </a:p>
        </p:txBody>
      </p:sp>
      <p:pic>
        <p:nvPicPr>
          <p:cNvPr id="4" name="Picture 3"/>
          <p:cNvPicPr>
            <a:picLocks noChangeAspect="1"/>
          </p:cNvPicPr>
          <p:nvPr/>
        </p:nvPicPr>
        <p:blipFill rotWithShape="1">
          <a:blip r:embed="rId2"/>
          <a:srcRect l="766" r="8739"/>
          <a:stretch/>
        </p:blipFill>
        <p:spPr>
          <a:xfrm>
            <a:off x="5646931" y="1662538"/>
            <a:ext cx="6296416" cy="4280192"/>
          </a:xfrm>
          <a:prstGeom prst="rect">
            <a:avLst/>
          </a:prstGeom>
          <a:ln w="1905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71407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563364"/>
            <a:ext cx="11493161" cy="737174"/>
          </a:xfrm>
        </p:spPr>
        <p:txBody>
          <a:bodyPr>
            <a:normAutofit/>
          </a:bodyPr>
          <a:lstStyle/>
          <a:p>
            <a:r>
              <a:rPr lang="en-US" sz="4000" dirty="0" smtClean="0"/>
              <a:t>Three Process Management Tools</a:t>
            </a:r>
            <a:endParaRPr lang="en-US" sz="4000" dirty="0"/>
          </a:p>
        </p:txBody>
      </p:sp>
      <p:pic>
        <p:nvPicPr>
          <p:cNvPr id="7" name="Picture 6"/>
          <p:cNvPicPr>
            <a:picLocks noChangeAspect="1"/>
          </p:cNvPicPr>
          <p:nvPr/>
        </p:nvPicPr>
        <p:blipFill>
          <a:blip r:embed="rId2"/>
          <a:stretch>
            <a:fillRect/>
          </a:stretch>
        </p:blipFill>
        <p:spPr>
          <a:xfrm>
            <a:off x="6234545" y="1712693"/>
            <a:ext cx="5957455" cy="4023089"/>
          </a:xfrm>
          <a:prstGeom prst="rect">
            <a:avLst/>
          </a:prstGeom>
        </p:spPr>
      </p:pic>
      <p:sp>
        <p:nvSpPr>
          <p:cNvPr id="3" name="Text Placeholder 2"/>
          <p:cNvSpPr>
            <a:spLocks noGrp="1"/>
          </p:cNvSpPr>
          <p:nvPr>
            <p:ph type="body" sz="quarter" idx="14"/>
          </p:nvPr>
        </p:nvSpPr>
        <p:spPr>
          <a:xfrm>
            <a:off x="0" y="1712693"/>
            <a:ext cx="6738458" cy="4533141"/>
          </a:xfrm>
        </p:spPr>
        <p:txBody>
          <a:bodyPr>
            <a:normAutofit/>
          </a:bodyPr>
          <a:lstStyle/>
          <a:p>
            <a:pPr marL="457200" indent="-457200">
              <a:buFont typeface="Arial" panose="020B0604020202020204" pitchFamily="34" charset="0"/>
              <a:buChar char="•"/>
            </a:pPr>
            <a:r>
              <a:rPr lang="en-US" sz="2800" dirty="0" smtClean="0"/>
              <a:t>Business process modeling notation 2.0</a:t>
            </a:r>
          </a:p>
          <a:p>
            <a:pPr marL="687388" lvl="1" indent="-457200"/>
            <a:r>
              <a:rPr lang="en-US" sz="2400" dirty="0" smtClean="0"/>
              <a:t>Tools for modeling workflows</a:t>
            </a:r>
          </a:p>
          <a:p>
            <a:pPr marL="457200" indent="-457200">
              <a:buFont typeface="Arial" panose="020B0604020202020204" pitchFamily="34" charset="0"/>
              <a:buChar char="•"/>
            </a:pPr>
            <a:r>
              <a:rPr lang="en-US" sz="2800" dirty="0" smtClean="0"/>
              <a:t>Decision modeling notation 1.1</a:t>
            </a:r>
          </a:p>
          <a:p>
            <a:pPr marL="687388" lvl="1" indent="-457200"/>
            <a:r>
              <a:rPr lang="en-US" sz="2400" dirty="0" smtClean="0"/>
              <a:t>Authoring and executing decision</a:t>
            </a:r>
            <a:br>
              <a:rPr lang="en-US" sz="2400" dirty="0" smtClean="0"/>
            </a:br>
            <a:r>
              <a:rPr lang="en-US" sz="2400" dirty="0" smtClean="0"/>
              <a:t> logic</a:t>
            </a:r>
          </a:p>
          <a:p>
            <a:pPr marL="457200" indent="-457200">
              <a:buFont typeface="Arial" panose="020B0604020202020204" pitchFamily="34" charset="0"/>
              <a:buChar char="•"/>
            </a:pPr>
            <a:r>
              <a:rPr lang="en-US" sz="2800" dirty="0" smtClean="0"/>
              <a:t>Case management modeling notation 1.1</a:t>
            </a:r>
          </a:p>
          <a:p>
            <a:pPr marL="687388" lvl="1" indent="-457200"/>
            <a:r>
              <a:rPr lang="en-US" sz="2400" dirty="0" smtClean="0"/>
              <a:t>Flexible support for processes</a:t>
            </a:r>
            <a:br>
              <a:rPr lang="en-US" sz="2400" dirty="0" smtClean="0"/>
            </a:br>
            <a:r>
              <a:rPr lang="en-US" sz="2400" dirty="0" smtClean="0"/>
              <a:t>managed by knowledge workers</a:t>
            </a:r>
            <a:endParaRPr lang="en-US" sz="2400" dirty="0"/>
          </a:p>
        </p:txBody>
      </p:sp>
      <p:sp>
        <p:nvSpPr>
          <p:cNvPr id="8" name="TextBox 7"/>
          <p:cNvSpPr txBox="1"/>
          <p:nvPr/>
        </p:nvSpPr>
        <p:spPr>
          <a:xfrm>
            <a:off x="7835039" y="5737042"/>
            <a:ext cx="3260380" cy="369332"/>
          </a:xfrm>
          <a:prstGeom prst="rect">
            <a:avLst/>
          </a:prstGeom>
          <a:noFill/>
        </p:spPr>
        <p:txBody>
          <a:bodyPr wrap="none" rtlCol="0">
            <a:spAutoFit/>
          </a:bodyPr>
          <a:lstStyle/>
          <a:p>
            <a:r>
              <a:rPr lang="en-US" dirty="0" smtClean="0"/>
              <a:t>Diagnosing Pulmonary Embolism</a:t>
            </a:r>
            <a:endParaRPr lang="en-US" dirty="0"/>
          </a:p>
        </p:txBody>
      </p:sp>
    </p:spTree>
    <p:extLst>
      <p:ext uri="{BB962C8B-B14F-4D97-AF65-F5344CB8AC3E}">
        <p14:creationId xmlns:p14="http://schemas.microsoft.com/office/powerpoint/2010/main" val="857289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119991"/>
            <a:ext cx="11076710" cy="1042658"/>
          </a:xfrm>
        </p:spPr>
        <p:txBody>
          <a:bodyPr/>
          <a:lstStyle/>
          <a:p>
            <a:r>
              <a:rPr lang="en-US" dirty="0" smtClean="0"/>
              <a:t>Components Necessary to Make BPM Computable</a:t>
            </a:r>
            <a:endParaRPr lang="en-US" dirty="0"/>
          </a:p>
        </p:txBody>
      </p:sp>
      <p:sp>
        <p:nvSpPr>
          <p:cNvPr id="3" name="Text Placeholder 2"/>
          <p:cNvSpPr>
            <a:spLocks noGrp="1"/>
          </p:cNvSpPr>
          <p:nvPr>
            <p:ph type="body" sz="quarter" idx="14"/>
          </p:nvPr>
        </p:nvSpPr>
        <p:spPr>
          <a:xfrm>
            <a:off x="519545" y="1309942"/>
            <a:ext cx="11076710" cy="4347452"/>
          </a:xfrm>
        </p:spPr>
        <p:txBody>
          <a:bodyPr>
            <a:normAutofit fontScale="92500" lnSpcReduction="10000"/>
          </a:bodyPr>
          <a:lstStyle/>
          <a:p>
            <a:pPr marL="457200" indent="-457200">
              <a:buFont typeface="Arial" panose="020B0604020202020204" pitchFamily="34" charset="0"/>
              <a:buChar char="•"/>
            </a:pPr>
            <a:r>
              <a:rPr lang="en-US" dirty="0" smtClean="0"/>
              <a:t>Two types: EHR supplied and part of External Platform</a:t>
            </a:r>
          </a:p>
          <a:p>
            <a:pPr marL="457200" indent="-457200">
              <a:buFont typeface="Arial" panose="020B0604020202020204" pitchFamily="34" charset="0"/>
              <a:buChar char="•"/>
            </a:pPr>
            <a:r>
              <a:rPr lang="en-US" dirty="0" smtClean="0"/>
              <a:t>EHR Supplied</a:t>
            </a:r>
          </a:p>
          <a:p>
            <a:pPr marL="687388" lvl="1" indent="-457200"/>
            <a:r>
              <a:rPr lang="en-US" dirty="0" smtClean="0"/>
              <a:t>Focus on Standards-Based Services</a:t>
            </a:r>
          </a:p>
          <a:p>
            <a:pPr marL="687388" lvl="1" indent="-457200"/>
            <a:r>
              <a:rPr lang="en-US" dirty="0" smtClean="0"/>
              <a:t>Use HL7 FHIR Definitions</a:t>
            </a:r>
          </a:p>
          <a:p>
            <a:pPr marL="457200" indent="-457200">
              <a:buFont typeface="Arial" panose="020B0604020202020204" pitchFamily="34" charset="0"/>
              <a:buChar char="•"/>
            </a:pPr>
            <a:r>
              <a:rPr lang="en-US" dirty="0" smtClean="0"/>
              <a:t>Platform-based</a:t>
            </a:r>
          </a:p>
          <a:p>
            <a:pPr marL="687388" lvl="1" indent="-457200"/>
            <a:r>
              <a:rPr lang="en-US" dirty="0" smtClean="0"/>
              <a:t>Standards-Based as far as Possible</a:t>
            </a:r>
          </a:p>
          <a:p>
            <a:pPr marL="687388" lvl="1" indent="-457200"/>
            <a:r>
              <a:rPr lang="en-US" dirty="0" smtClean="0"/>
              <a:t>Business Process Management Standards-OMG</a:t>
            </a:r>
          </a:p>
          <a:p>
            <a:pPr marL="687388" lvl="1" indent="-457200"/>
            <a:r>
              <a:rPr lang="en-US" dirty="0" smtClean="0"/>
              <a:t>FHIR Standards/CDS Standards-HL7</a:t>
            </a:r>
          </a:p>
          <a:p>
            <a:pPr marL="687388" lvl="1" indent="-457200"/>
            <a:r>
              <a:rPr lang="en-US" dirty="0" smtClean="0"/>
              <a:t>Terminology Standards</a:t>
            </a:r>
          </a:p>
          <a:p>
            <a:pPr marL="687388" lvl="1" indent="-457200"/>
            <a:r>
              <a:rPr lang="en-US" dirty="0" smtClean="0"/>
              <a:t>Etc.</a:t>
            </a:r>
            <a:endParaRPr lang="en-US" dirty="0"/>
          </a:p>
        </p:txBody>
      </p:sp>
      <p:sp>
        <p:nvSpPr>
          <p:cNvPr id="4" name="AutoShape 2" descr="Cognitive Medical Systems">
            <a:hlinkClick r:id="rId2"/>
          </p:cNvPr>
          <p:cNvSpPr>
            <a:spLocks noChangeAspect="1" noChangeArrowheads="1"/>
          </p:cNvSpPr>
          <p:nvPr/>
        </p:nvSpPr>
        <p:spPr bwMode="auto">
          <a:xfrm>
            <a:off x="952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Cognitive Medical System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4675" y="6489544"/>
            <a:ext cx="1457325" cy="368456"/>
          </a:xfrm>
          <a:prstGeom prst="rect">
            <a:avLst/>
          </a:prstGeom>
          <a:solidFill>
            <a:schemeClr val="bg1"/>
          </a:solidFill>
        </p:spPr>
      </p:pic>
    </p:spTree>
    <p:extLst>
      <p:ext uri="{BB962C8B-B14F-4D97-AF65-F5344CB8AC3E}">
        <p14:creationId xmlns:p14="http://schemas.microsoft.com/office/powerpoint/2010/main" val="2450119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a:xfrm>
            <a:off x="1905000" y="929464"/>
            <a:ext cx="853440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itle 8"/>
          <p:cNvSpPr>
            <a:spLocks noGrp="1"/>
          </p:cNvSpPr>
          <p:nvPr>
            <p:ph type="title"/>
          </p:nvPr>
        </p:nvSpPr>
        <p:spPr>
          <a:xfrm>
            <a:off x="2270307" y="243666"/>
            <a:ext cx="8305800" cy="685799"/>
          </a:xfrm>
        </p:spPr>
        <p:txBody>
          <a:bodyPr>
            <a:noAutofit/>
          </a:bodyPr>
          <a:lstStyle/>
          <a:p>
            <a:r>
              <a:rPr lang="en-US" sz="2800" dirty="0"/>
              <a:t>Designing a CDSS for Complex Electronic Protocols</a:t>
            </a:r>
          </a:p>
        </p:txBody>
      </p:sp>
      <p:sp>
        <p:nvSpPr>
          <p:cNvPr id="10" name="Text Placeholder 9"/>
          <p:cNvSpPr>
            <a:spLocks noGrp="1"/>
          </p:cNvSpPr>
          <p:nvPr>
            <p:ph type="body" sz="quarter" idx="14"/>
          </p:nvPr>
        </p:nvSpPr>
        <p:spPr>
          <a:xfrm>
            <a:off x="2971800" y="1310464"/>
            <a:ext cx="6705600" cy="4953000"/>
          </a:xfrm>
        </p:spPr>
        <p:txBody>
          <a:bodyPr>
            <a:normAutofit/>
          </a:bodyPr>
          <a:lstStyle/>
          <a:p>
            <a:r>
              <a:rPr lang="en-US" dirty="0" smtClean="0"/>
              <a:t>Business</a:t>
            </a:r>
            <a:r>
              <a:rPr lang="en-US" baseline="0" dirty="0" smtClean="0"/>
              <a:t> Process Management </a:t>
            </a:r>
            <a:r>
              <a:rPr lang="en-US" dirty="0" smtClean="0"/>
              <a:t>Tools</a:t>
            </a:r>
            <a:endParaRPr lang="en-US" baseline="0" dirty="0" smtClean="0"/>
          </a:p>
          <a:p>
            <a:r>
              <a:rPr lang="en-US" baseline="0" dirty="0" smtClean="0"/>
              <a:t>Standard User Communication Model(WS-Human Task)</a:t>
            </a:r>
          </a:p>
          <a:p>
            <a:r>
              <a:rPr lang="en-US" dirty="0" smtClean="0"/>
              <a:t>Appropriate</a:t>
            </a:r>
            <a:r>
              <a:rPr lang="en-US" baseline="0" dirty="0" smtClean="0"/>
              <a:t> </a:t>
            </a:r>
            <a:r>
              <a:rPr lang="en-US" dirty="0" smtClean="0"/>
              <a:t>Services from EHR (FHIR, HSP?)</a:t>
            </a:r>
          </a:p>
          <a:p>
            <a:r>
              <a:rPr lang="en-US" baseline="0" dirty="0" smtClean="0"/>
              <a:t>Sp</a:t>
            </a:r>
            <a:r>
              <a:rPr lang="en-US" dirty="0" smtClean="0"/>
              <a:t>ecial Services</a:t>
            </a:r>
          </a:p>
          <a:p>
            <a:pPr lvl="1"/>
            <a:r>
              <a:rPr lang="en-US" dirty="0" smtClean="0"/>
              <a:t>To Manage Data Models</a:t>
            </a:r>
          </a:p>
          <a:p>
            <a:pPr lvl="1"/>
            <a:r>
              <a:rPr lang="en-US" baseline="0" dirty="0" smtClean="0"/>
              <a:t>To</a:t>
            </a:r>
            <a:r>
              <a:rPr lang="en-US" dirty="0" smtClean="0"/>
              <a:t> Provide Added </a:t>
            </a:r>
            <a:r>
              <a:rPr lang="en-US" dirty="0" err="1" smtClean="0"/>
              <a:t>Inferencing</a:t>
            </a:r>
            <a:r>
              <a:rPr lang="en-US" dirty="0" smtClean="0"/>
              <a:t> Capability</a:t>
            </a:r>
          </a:p>
          <a:p>
            <a:pPr lvl="2"/>
            <a:r>
              <a:rPr lang="en-US" sz="2000" dirty="0"/>
              <a:t>Physiologic Models</a:t>
            </a:r>
          </a:p>
          <a:p>
            <a:pPr lvl="2"/>
            <a:r>
              <a:rPr lang="en-US" sz="2000" dirty="0" smtClean="0"/>
              <a:t>Predictive Models (Bayesian Networks)</a:t>
            </a:r>
            <a:endParaRPr lang="en-US" sz="2000" dirty="0"/>
          </a:p>
          <a:p>
            <a:pPr lvl="2"/>
            <a:r>
              <a:rPr lang="en-US" sz="2000" dirty="0"/>
              <a:t>NLP Services</a:t>
            </a:r>
          </a:p>
          <a:p>
            <a:pPr lvl="2"/>
            <a:r>
              <a:rPr lang="en-US" sz="2000" dirty="0"/>
              <a:t>Custom Java-Based Tools</a:t>
            </a:r>
          </a:p>
          <a:p>
            <a:r>
              <a:rPr lang="en-US" dirty="0" smtClean="0"/>
              <a:t>Client (UI)</a:t>
            </a:r>
            <a:r>
              <a:rPr lang="en-US" baseline="0" dirty="0" smtClean="0"/>
              <a:t> </a:t>
            </a:r>
            <a:r>
              <a:rPr lang="en-US" dirty="0" smtClean="0"/>
              <a:t>Tightly Integrated with Hosting EHR</a:t>
            </a:r>
            <a:endParaRPr lang="en-US" dirty="0"/>
          </a:p>
        </p:txBody>
      </p:sp>
      <p:sp>
        <p:nvSpPr>
          <p:cNvPr id="156" name="Rectangle 155"/>
          <p:cNvSpPr/>
          <p:nvPr/>
        </p:nvSpPr>
        <p:spPr>
          <a:xfrm>
            <a:off x="0" y="0"/>
            <a:ext cx="12192000" cy="6858000"/>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prstClr val="white"/>
              </a:solidFill>
            </a:endParaRPr>
          </a:p>
        </p:txBody>
      </p:sp>
      <p:sp>
        <p:nvSpPr>
          <p:cNvPr id="157" name="Rounded Rectangle 156"/>
          <p:cNvSpPr/>
          <p:nvPr/>
        </p:nvSpPr>
        <p:spPr>
          <a:xfrm>
            <a:off x="216567" y="58882"/>
            <a:ext cx="11827043" cy="4511520"/>
          </a:xfrm>
          <a:prstGeom prst="roundRect">
            <a:avLst/>
          </a:prstGeom>
          <a:solidFill>
            <a:schemeClr val="tx2">
              <a:lumMod val="40000"/>
              <a:lumOff val="60000"/>
            </a:schemeClr>
          </a:solidFill>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prstClr val="white"/>
              </a:solidFill>
            </a:endParaRPr>
          </a:p>
        </p:txBody>
      </p:sp>
      <p:sp>
        <p:nvSpPr>
          <p:cNvPr id="158" name="Round Single Corner Rectangle 157"/>
          <p:cNvSpPr/>
          <p:nvPr/>
        </p:nvSpPr>
        <p:spPr>
          <a:xfrm>
            <a:off x="4340123" y="357611"/>
            <a:ext cx="7304771" cy="4044671"/>
          </a:xfrm>
          <a:prstGeom prst="round1Rect">
            <a:avLst/>
          </a:prstGeom>
        </p:spPr>
        <p:style>
          <a:lnRef idx="0">
            <a:schemeClr val="accent6"/>
          </a:lnRef>
          <a:fillRef idx="3">
            <a:schemeClr val="accent6"/>
          </a:fillRef>
          <a:effectRef idx="3">
            <a:schemeClr val="accent6"/>
          </a:effectRef>
          <a:fontRef idx="minor">
            <a:schemeClr val="lt1"/>
          </a:fontRef>
        </p:style>
        <p:txBody>
          <a:bodyPr rtlCol="0" anchor="t" anchorCtr="0"/>
          <a:lstStyle/>
          <a:p>
            <a:pPr algn="ctr"/>
            <a:r>
              <a:rPr lang="en-US" b="1" dirty="0">
                <a:solidFill>
                  <a:srgbClr val="000000"/>
                </a:solidFill>
              </a:rPr>
              <a:t>Protocol Execution Environment</a:t>
            </a:r>
          </a:p>
        </p:txBody>
      </p:sp>
      <p:sp>
        <p:nvSpPr>
          <p:cNvPr id="189" name="Round Single Corner Rectangle 188"/>
          <p:cNvSpPr/>
          <p:nvPr/>
        </p:nvSpPr>
        <p:spPr>
          <a:xfrm>
            <a:off x="4526667" y="694021"/>
            <a:ext cx="4735993" cy="1368015"/>
          </a:xfrm>
          <a:prstGeom prst="round1Rect">
            <a:avLst/>
          </a:prstGeom>
          <a:gradFill>
            <a:gsLst>
              <a:gs pos="0">
                <a:srgbClr val="5E9EFF"/>
              </a:gs>
              <a:gs pos="39999">
                <a:srgbClr val="85C2FF"/>
              </a:gs>
              <a:gs pos="70000">
                <a:srgbClr val="C4D6EB"/>
              </a:gs>
              <a:gs pos="100000">
                <a:srgbClr val="FFEBFA"/>
              </a:gs>
            </a:gsLst>
            <a:lin ang="16200000" scaled="0"/>
          </a:gradFill>
        </p:spPr>
        <p:style>
          <a:lnRef idx="0">
            <a:schemeClr val="accent6"/>
          </a:lnRef>
          <a:fillRef idx="3">
            <a:schemeClr val="accent6"/>
          </a:fillRef>
          <a:effectRef idx="3">
            <a:schemeClr val="accent6"/>
          </a:effectRef>
          <a:fontRef idx="minor">
            <a:schemeClr val="lt1"/>
          </a:fontRef>
        </p:style>
        <p:txBody>
          <a:bodyPr rtlCol="0" anchor="t" anchorCtr="0"/>
          <a:lstStyle/>
          <a:p>
            <a:pPr algn="ctr"/>
            <a:r>
              <a:rPr lang="en-US" sz="1400" b="1" dirty="0">
                <a:solidFill>
                  <a:srgbClr val="000000"/>
                </a:solidFill>
              </a:rPr>
              <a:t>BPMN2 Engine</a:t>
            </a:r>
          </a:p>
        </p:txBody>
      </p:sp>
      <p:sp>
        <p:nvSpPr>
          <p:cNvPr id="190" name="Rounded Rectangle 189"/>
          <p:cNvSpPr/>
          <p:nvPr/>
        </p:nvSpPr>
        <p:spPr>
          <a:xfrm>
            <a:off x="5108287" y="1317387"/>
            <a:ext cx="694128" cy="265960"/>
          </a:xfrm>
          <a:prstGeom prst="roundRect">
            <a:avLst/>
          </a:prstGeom>
          <a:solidFill>
            <a:schemeClr val="tx2">
              <a:lumMod val="40000"/>
              <a:lumOff val="6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prstClr val="white"/>
              </a:solidFill>
            </a:endParaRPr>
          </a:p>
        </p:txBody>
      </p:sp>
      <p:sp>
        <p:nvSpPr>
          <p:cNvPr id="191" name="Oval 190"/>
          <p:cNvSpPr/>
          <p:nvPr/>
        </p:nvSpPr>
        <p:spPr>
          <a:xfrm>
            <a:off x="4611906" y="1343983"/>
            <a:ext cx="308501" cy="212768"/>
          </a:xfrm>
          <a:prstGeom prst="ellipse">
            <a:avLst/>
          </a:prstGeom>
          <a:noFill/>
          <a:ln w="38100" cmpd="sng">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prstClr val="white"/>
              </a:solidFill>
            </a:endParaRPr>
          </a:p>
        </p:txBody>
      </p:sp>
      <p:cxnSp>
        <p:nvCxnSpPr>
          <p:cNvPr id="192" name="Straight Arrow Connector 191"/>
          <p:cNvCxnSpPr>
            <a:stCxn id="191" idx="6"/>
            <a:endCxn id="190" idx="1"/>
          </p:cNvCxnSpPr>
          <p:nvPr/>
        </p:nvCxnSpPr>
        <p:spPr>
          <a:xfrm>
            <a:off x="4920406" y="1450367"/>
            <a:ext cx="187881" cy="0"/>
          </a:xfrm>
          <a:prstGeom prst="straightConnector1">
            <a:avLst/>
          </a:prstGeom>
          <a:ln>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93" name="Rounded Rectangle 192"/>
          <p:cNvSpPr/>
          <p:nvPr/>
        </p:nvSpPr>
        <p:spPr>
          <a:xfrm>
            <a:off x="7917399" y="1317387"/>
            <a:ext cx="617003" cy="265960"/>
          </a:xfrm>
          <a:prstGeom prst="roundRect">
            <a:avLst/>
          </a:prstGeom>
          <a:solidFill>
            <a:schemeClr val="tx2">
              <a:lumMod val="40000"/>
              <a:lumOff val="6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prstClr val="white"/>
              </a:solidFill>
            </a:endParaRPr>
          </a:p>
        </p:txBody>
      </p:sp>
      <p:sp>
        <p:nvSpPr>
          <p:cNvPr id="194" name="Rounded Rectangle 193"/>
          <p:cNvSpPr/>
          <p:nvPr/>
        </p:nvSpPr>
        <p:spPr>
          <a:xfrm>
            <a:off x="6821139" y="1636537"/>
            <a:ext cx="670780" cy="277773"/>
          </a:xfrm>
          <a:prstGeom prst="roundRect">
            <a:avLst/>
          </a:prstGeom>
          <a:solidFill>
            <a:schemeClr val="tx2">
              <a:lumMod val="40000"/>
              <a:lumOff val="6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prstClr val="white"/>
              </a:solidFill>
            </a:endParaRPr>
          </a:p>
        </p:txBody>
      </p:sp>
      <p:sp>
        <p:nvSpPr>
          <p:cNvPr id="195" name="Rounded Rectangle 194"/>
          <p:cNvSpPr/>
          <p:nvPr/>
        </p:nvSpPr>
        <p:spPr>
          <a:xfrm>
            <a:off x="6797198" y="1009247"/>
            <a:ext cx="694720" cy="276255"/>
          </a:xfrm>
          <a:prstGeom prst="roundRect">
            <a:avLst/>
          </a:prstGeom>
          <a:solidFill>
            <a:schemeClr val="tx2">
              <a:lumMod val="40000"/>
              <a:lumOff val="6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prstClr val="white"/>
              </a:solidFill>
            </a:endParaRPr>
          </a:p>
        </p:txBody>
      </p:sp>
      <p:cxnSp>
        <p:nvCxnSpPr>
          <p:cNvPr id="196" name="Straight Arrow Connector 195"/>
          <p:cNvCxnSpPr>
            <a:stCxn id="193" idx="3"/>
            <a:endCxn id="204" idx="2"/>
          </p:cNvCxnSpPr>
          <p:nvPr/>
        </p:nvCxnSpPr>
        <p:spPr>
          <a:xfrm>
            <a:off x="8534403" y="1450367"/>
            <a:ext cx="230442" cy="12601"/>
          </a:xfrm>
          <a:prstGeom prst="straightConnector1">
            <a:avLst/>
          </a:prstGeom>
          <a:ln>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97" name="Straight Arrow Connector 196"/>
          <p:cNvCxnSpPr>
            <a:stCxn id="190" idx="3"/>
          </p:cNvCxnSpPr>
          <p:nvPr/>
        </p:nvCxnSpPr>
        <p:spPr>
          <a:xfrm>
            <a:off x="5802416" y="1450366"/>
            <a:ext cx="231376" cy="0"/>
          </a:xfrm>
          <a:prstGeom prst="straightConnector1">
            <a:avLst/>
          </a:prstGeom>
          <a:ln>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206" name="Multiply 205"/>
          <p:cNvSpPr/>
          <p:nvPr/>
        </p:nvSpPr>
        <p:spPr>
          <a:xfrm>
            <a:off x="6033789" y="1356584"/>
            <a:ext cx="308501" cy="212768"/>
          </a:xfrm>
          <a:prstGeom prst="mathMultiply">
            <a:avLst/>
          </a:prstGeom>
          <a:solidFill>
            <a:schemeClr val="tx1"/>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prstClr val="white"/>
              </a:solidFill>
            </a:endParaRPr>
          </a:p>
        </p:txBody>
      </p:sp>
      <p:sp>
        <p:nvSpPr>
          <p:cNvPr id="207" name="Oval 206"/>
          <p:cNvSpPr/>
          <p:nvPr/>
        </p:nvSpPr>
        <p:spPr>
          <a:xfrm>
            <a:off x="6033791" y="1358624"/>
            <a:ext cx="308501" cy="212768"/>
          </a:xfrm>
          <a:prstGeom prst="ellipse">
            <a:avLst/>
          </a:prstGeom>
          <a:noFill/>
          <a:ln w="38100" cmpd="sng">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prstClr val="white"/>
              </a:solidFill>
            </a:endParaRPr>
          </a:p>
        </p:txBody>
      </p:sp>
      <p:cxnSp>
        <p:nvCxnSpPr>
          <p:cNvPr id="199" name="Elbow Connector 198"/>
          <p:cNvCxnSpPr/>
          <p:nvPr/>
        </p:nvCxnSpPr>
        <p:spPr>
          <a:xfrm>
            <a:off x="6342292" y="1476962"/>
            <a:ext cx="462752" cy="319152"/>
          </a:xfrm>
          <a:prstGeom prst="bentConnector3">
            <a:avLst/>
          </a:prstGeom>
          <a:ln>
            <a:solidFill>
              <a:srgbClr val="17375E"/>
            </a:solidFill>
            <a:tailEnd type="arrow"/>
          </a:ln>
        </p:spPr>
        <p:style>
          <a:lnRef idx="2">
            <a:schemeClr val="accent1"/>
          </a:lnRef>
          <a:fillRef idx="0">
            <a:schemeClr val="accent1"/>
          </a:fillRef>
          <a:effectRef idx="1">
            <a:schemeClr val="accent1"/>
          </a:effectRef>
          <a:fontRef idx="minor">
            <a:schemeClr val="tx1"/>
          </a:fontRef>
        </p:style>
      </p:cxnSp>
      <p:cxnSp>
        <p:nvCxnSpPr>
          <p:cNvPr id="200" name="Elbow Connector 199"/>
          <p:cNvCxnSpPr/>
          <p:nvPr/>
        </p:nvCxnSpPr>
        <p:spPr>
          <a:xfrm flipV="1">
            <a:off x="6342292" y="1157811"/>
            <a:ext cx="462752" cy="319152"/>
          </a:xfrm>
          <a:prstGeom prst="bentConnector3">
            <a:avLst>
              <a:gd name="adj1" fmla="val 50000"/>
            </a:avLst>
          </a:prstGeom>
          <a:ln>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01" name="Elbow Connector 200"/>
          <p:cNvCxnSpPr>
            <a:stCxn id="194" idx="3"/>
            <a:endCxn id="193" idx="1"/>
          </p:cNvCxnSpPr>
          <p:nvPr/>
        </p:nvCxnSpPr>
        <p:spPr>
          <a:xfrm flipV="1">
            <a:off x="7491919" y="1450367"/>
            <a:ext cx="425480" cy="325057"/>
          </a:xfrm>
          <a:prstGeom prst="bentConnector3">
            <a:avLst>
              <a:gd name="adj1" fmla="val 50000"/>
            </a:avLst>
          </a:prstGeom>
          <a:ln>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02" name="Elbow Connector 201"/>
          <p:cNvCxnSpPr>
            <a:stCxn id="195" idx="3"/>
            <a:endCxn id="193" idx="1"/>
          </p:cNvCxnSpPr>
          <p:nvPr/>
        </p:nvCxnSpPr>
        <p:spPr>
          <a:xfrm>
            <a:off x="7491918" y="1147375"/>
            <a:ext cx="425481" cy="302992"/>
          </a:xfrm>
          <a:prstGeom prst="bentConnector3">
            <a:avLst/>
          </a:prstGeom>
          <a:ln>
            <a:solidFill>
              <a:srgbClr val="17375E"/>
            </a:solidFill>
            <a:tailEnd type="arrow"/>
          </a:ln>
        </p:spPr>
        <p:style>
          <a:lnRef idx="2">
            <a:schemeClr val="accent1"/>
          </a:lnRef>
          <a:fillRef idx="0">
            <a:schemeClr val="accent1"/>
          </a:fillRef>
          <a:effectRef idx="1">
            <a:schemeClr val="accent1"/>
          </a:effectRef>
          <a:fontRef idx="minor">
            <a:schemeClr val="tx1"/>
          </a:fontRef>
        </p:style>
      </p:cxnSp>
      <p:sp>
        <p:nvSpPr>
          <p:cNvPr id="204" name="Oval 203"/>
          <p:cNvSpPr/>
          <p:nvPr/>
        </p:nvSpPr>
        <p:spPr>
          <a:xfrm>
            <a:off x="8764844" y="1356584"/>
            <a:ext cx="292492" cy="212768"/>
          </a:xfrm>
          <a:prstGeom prst="ellipse">
            <a:avLst/>
          </a:prstGeom>
          <a:noFill/>
          <a:ln w="38100" cmpd="sng">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prstClr val="white"/>
              </a:solidFill>
            </a:endParaRPr>
          </a:p>
        </p:txBody>
      </p:sp>
      <p:sp>
        <p:nvSpPr>
          <p:cNvPr id="205" name="Oval 204"/>
          <p:cNvSpPr/>
          <p:nvPr/>
        </p:nvSpPr>
        <p:spPr>
          <a:xfrm>
            <a:off x="8836549" y="1417006"/>
            <a:ext cx="146247" cy="106383"/>
          </a:xfrm>
          <a:prstGeom prst="ellipse">
            <a:avLst/>
          </a:prstGeom>
          <a:solidFill>
            <a:srgbClr val="000000"/>
          </a:solidFill>
          <a:ln>
            <a:solidFill>
              <a:srgbClr val="1737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prstClr val="white"/>
              </a:solidFill>
            </a:endParaRPr>
          </a:p>
        </p:txBody>
      </p:sp>
      <p:sp>
        <p:nvSpPr>
          <p:cNvPr id="160" name="Round Single Corner Rectangle 159"/>
          <p:cNvSpPr/>
          <p:nvPr/>
        </p:nvSpPr>
        <p:spPr>
          <a:xfrm>
            <a:off x="4575347" y="2570571"/>
            <a:ext cx="4809285" cy="1725032"/>
          </a:xfrm>
          <a:prstGeom prst="round1Rect">
            <a:avLst/>
          </a:prstGeom>
          <a:gradFill>
            <a:gsLst>
              <a:gs pos="0">
                <a:srgbClr val="5E9EFF"/>
              </a:gs>
              <a:gs pos="39999">
                <a:srgbClr val="85C2FF"/>
              </a:gs>
              <a:gs pos="70000">
                <a:srgbClr val="C4D6EB"/>
              </a:gs>
              <a:gs pos="100000">
                <a:srgbClr val="FFEBFA"/>
              </a:gs>
            </a:gsLst>
            <a:lin ang="16200000" scaled="0"/>
          </a:gradFill>
        </p:spPr>
        <p:style>
          <a:lnRef idx="0">
            <a:schemeClr val="accent6"/>
          </a:lnRef>
          <a:fillRef idx="3">
            <a:schemeClr val="accent6"/>
          </a:fillRef>
          <a:effectRef idx="3">
            <a:schemeClr val="accent6"/>
          </a:effectRef>
          <a:fontRef idx="minor">
            <a:schemeClr val="lt1"/>
          </a:fontRef>
        </p:style>
        <p:txBody>
          <a:bodyPr rtlCol="0" anchor="t" anchorCtr="0"/>
          <a:lstStyle/>
          <a:p>
            <a:pPr algn="ctr"/>
            <a:r>
              <a:rPr lang="en-US" sz="1400" b="1" dirty="0">
                <a:solidFill>
                  <a:srgbClr val="000000"/>
                </a:solidFill>
              </a:rPr>
              <a:t>Custom </a:t>
            </a:r>
            <a:r>
              <a:rPr lang="en-US" sz="1400" b="1" dirty="0" smtClean="0">
                <a:solidFill>
                  <a:srgbClr val="000000"/>
                </a:solidFill>
              </a:rPr>
              <a:t>Service </a:t>
            </a:r>
            <a:r>
              <a:rPr lang="en-US" sz="1400" b="1" dirty="0">
                <a:solidFill>
                  <a:srgbClr val="000000"/>
                </a:solidFill>
              </a:rPr>
              <a:t>Tasks</a:t>
            </a:r>
          </a:p>
        </p:txBody>
      </p:sp>
      <p:sp>
        <p:nvSpPr>
          <p:cNvPr id="161" name="Rounded Rectangle 160"/>
          <p:cNvSpPr/>
          <p:nvPr/>
        </p:nvSpPr>
        <p:spPr>
          <a:xfrm>
            <a:off x="4693221" y="3648309"/>
            <a:ext cx="4577549" cy="5334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rPr>
              <a:t>Data Services</a:t>
            </a:r>
          </a:p>
        </p:txBody>
      </p:sp>
      <p:sp>
        <p:nvSpPr>
          <p:cNvPr id="162" name="Rounded Rectangle 161"/>
          <p:cNvSpPr/>
          <p:nvPr/>
        </p:nvSpPr>
        <p:spPr>
          <a:xfrm>
            <a:off x="4693221" y="2958702"/>
            <a:ext cx="1448879" cy="5334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rPr>
              <a:t>Data Transformation Services</a:t>
            </a:r>
          </a:p>
        </p:txBody>
      </p:sp>
      <p:sp>
        <p:nvSpPr>
          <p:cNvPr id="163" name="Rounded Rectangle 162"/>
          <p:cNvSpPr/>
          <p:nvPr/>
        </p:nvSpPr>
        <p:spPr>
          <a:xfrm>
            <a:off x="8454803" y="2955036"/>
            <a:ext cx="708818" cy="5334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rPr>
              <a:t>Etc…</a:t>
            </a:r>
          </a:p>
        </p:txBody>
      </p:sp>
      <p:sp>
        <p:nvSpPr>
          <p:cNvPr id="164" name="Round Single Corner Rectangle 163"/>
          <p:cNvSpPr/>
          <p:nvPr/>
        </p:nvSpPr>
        <p:spPr>
          <a:xfrm>
            <a:off x="459903" y="357611"/>
            <a:ext cx="1826481" cy="3427143"/>
          </a:xfrm>
          <a:prstGeom prst="round1Rect">
            <a:avLst/>
          </a:prstGeom>
          <a:solidFill>
            <a:schemeClr val="accent4">
              <a:lumMod val="20000"/>
              <a:lumOff val="80000"/>
            </a:schemeClr>
          </a:solidFill>
        </p:spPr>
        <p:style>
          <a:lnRef idx="0">
            <a:schemeClr val="accent6"/>
          </a:lnRef>
          <a:fillRef idx="3">
            <a:schemeClr val="accent6"/>
          </a:fillRef>
          <a:effectRef idx="3">
            <a:schemeClr val="accent6"/>
          </a:effectRef>
          <a:fontRef idx="minor">
            <a:schemeClr val="lt1"/>
          </a:fontRef>
        </p:style>
        <p:txBody>
          <a:bodyPr rtlCol="0" anchor="t" anchorCtr="0"/>
          <a:lstStyle/>
          <a:p>
            <a:pPr algn="ctr"/>
            <a:r>
              <a:rPr lang="en-US" sz="1600" b="1" dirty="0">
                <a:solidFill>
                  <a:srgbClr val="000000"/>
                </a:solidFill>
              </a:rPr>
              <a:t>Human Task Client Framework</a:t>
            </a:r>
          </a:p>
        </p:txBody>
      </p:sp>
      <p:sp>
        <p:nvSpPr>
          <p:cNvPr id="165" name="Left-Right Arrow 164"/>
          <p:cNvSpPr/>
          <p:nvPr/>
        </p:nvSpPr>
        <p:spPr>
          <a:xfrm>
            <a:off x="2282243" y="3320636"/>
            <a:ext cx="2087522" cy="471546"/>
          </a:xfrm>
          <a:prstGeom prst="lef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prstClr val="black"/>
                </a:solidFill>
              </a:rPr>
              <a:t>Human Tasks</a:t>
            </a:r>
          </a:p>
        </p:txBody>
      </p:sp>
      <p:sp>
        <p:nvSpPr>
          <p:cNvPr id="167" name="Rounded Rectangle 166"/>
          <p:cNvSpPr/>
          <p:nvPr/>
        </p:nvSpPr>
        <p:spPr>
          <a:xfrm>
            <a:off x="703005" y="1236948"/>
            <a:ext cx="1320800" cy="5334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prstClr val="black"/>
                </a:solidFill>
              </a:rPr>
              <a:t>HumanTask</a:t>
            </a:r>
            <a:r>
              <a:rPr lang="en-US" sz="1200" b="1" dirty="0">
                <a:solidFill>
                  <a:prstClr val="black"/>
                </a:solidFill>
              </a:rPr>
              <a:t> Processor</a:t>
            </a:r>
          </a:p>
        </p:txBody>
      </p:sp>
      <p:sp>
        <p:nvSpPr>
          <p:cNvPr id="168" name="Rounded Rectangle 167"/>
          <p:cNvSpPr/>
          <p:nvPr/>
        </p:nvSpPr>
        <p:spPr>
          <a:xfrm>
            <a:off x="804605" y="2072516"/>
            <a:ext cx="1219200" cy="5334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prstClr val="black"/>
                </a:solidFill>
              </a:rPr>
              <a:t>MetaData</a:t>
            </a:r>
            <a:endParaRPr lang="en-US" sz="1200" b="1" dirty="0">
              <a:solidFill>
                <a:prstClr val="black"/>
              </a:solidFill>
            </a:endParaRPr>
          </a:p>
        </p:txBody>
      </p:sp>
      <p:sp>
        <p:nvSpPr>
          <p:cNvPr id="169" name="Rounded Rectangle 168"/>
          <p:cNvSpPr/>
          <p:nvPr/>
        </p:nvSpPr>
        <p:spPr>
          <a:xfrm>
            <a:off x="804605" y="2883591"/>
            <a:ext cx="1219200" cy="673248"/>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rPr>
              <a:t>User Interface Generator</a:t>
            </a:r>
          </a:p>
        </p:txBody>
      </p:sp>
      <p:pic>
        <p:nvPicPr>
          <p:cNvPr id="170" name="Picture 12" descr="pe02032_"/>
          <p:cNvPicPr>
            <a:picLocks noChangeAspect="1" noChangeArrowheads="1"/>
          </p:cNvPicPr>
          <p:nvPr/>
        </p:nvPicPr>
        <p:blipFill>
          <a:blip r:embed="rId3"/>
          <a:srcRect/>
          <a:stretch>
            <a:fillRect/>
          </a:stretch>
        </p:blipFill>
        <p:spPr bwMode="auto">
          <a:xfrm>
            <a:off x="661408" y="5229572"/>
            <a:ext cx="1574935" cy="1070466"/>
          </a:xfrm>
          <a:prstGeom prst="rect">
            <a:avLst/>
          </a:prstGeom>
          <a:noFill/>
          <a:ln w="28575">
            <a:noFill/>
            <a:miter lim="800000"/>
            <a:headEnd/>
            <a:tailEnd/>
          </a:ln>
        </p:spPr>
      </p:pic>
      <p:sp>
        <p:nvSpPr>
          <p:cNvPr id="171" name="Up-Down Arrow 170"/>
          <p:cNvSpPr/>
          <p:nvPr/>
        </p:nvSpPr>
        <p:spPr>
          <a:xfrm>
            <a:off x="1211005" y="3784754"/>
            <a:ext cx="351095" cy="1450625"/>
          </a:xfrm>
          <a:prstGeom prst="up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endParaRPr>
          </a:p>
        </p:txBody>
      </p:sp>
      <p:sp>
        <p:nvSpPr>
          <p:cNvPr id="172" name="Up-Down Arrow 171"/>
          <p:cNvSpPr/>
          <p:nvPr/>
        </p:nvSpPr>
        <p:spPr>
          <a:xfrm>
            <a:off x="1379685" y="1808464"/>
            <a:ext cx="60959" cy="20267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endParaRPr>
          </a:p>
        </p:txBody>
      </p:sp>
      <p:sp>
        <p:nvSpPr>
          <p:cNvPr id="173" name="Up-Down Arrow 172"/>
          <p:cNvSpPr/>
          <p:nvPr/>
        </p:nvSpPr>
        <p:spPr>
          <a:xfrm>
            <a:off x="1353247" y="2638176"/>
            <a:ext cx="60959" cy="20267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endParaRPr>
          </a:p>
        </p:txBody>
      </p:sp>
      <p:cxnSp>
        <p:nvCxnSpPr>
          <p:cNvPr id="174" name="Straight Arrow Connector 173"/>
          <p:cNvCxnSpPr/>
          <p:nvPr/>
        </p:nvCxnSpPr>
        <p:spPr>
          <a:xfrm>
            <a:off x="5810821" y="4174236"/>
            <a:ext cx="0" cy="838200"/>
          </a:xfrm>
          <a:prstGeom prst="straightConnector1">
            <a:avLst/>
          </a:prstGeom>
          <a:ln>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75" name="Rounded Rectangle 174"/>
          <p:cNvSpPr/>
          <p:nvPr/>
        </p:nvSpPr>
        <p:spPr>
          <a:xfrm>
            <a:off x="4287999" y="5085927"/>
            <a:ext cx="6502400" cy="1712558"/>
          </a:xfrm>
          <a:prstGeom prst="roundRect">
            <a:avLst/>
          </a:prstGeom>
        </p:spPr>
        <p:style>
          <a:lnRef idx="0">
            <a:schemeClr val="accent1"/>
          </a:lnRef>
          <a:fillRef idx="3">
            <a:schemeClr val="accent1"/>
          </a:fillRef>
          <a:effectRef idx="3">
            <a:schemeClr val="accent1"/>
          </a:effectRef>
          <a:fontRef idx="minor">
            <a:schemeClr val="lt1"/>
          </a:fontRef>
        </p:style>
        <p:txBody>
          <a:bodyPr vert="vert" rtlCol="0" anchor="t" anchorCtr="0"/>
          <a:lstStyle/>
          <a:p>
            <a:pPr algn="ctr"/>
            <a:r>
              <a:rPr lang="en-US" b="1" dirty="0" smtClean="0">
                <a:solidFill>
                  <a:prstClr val="white"/>
                </a:solidFill>
              </a:rPr>
              <a:t>Hosting</a:t>
            </a:r>
          </a:p>
          <a:p>
            <a:pPr algn="ctr"/>
            <a:r>
              <a:rPr lang="en-US" b="1" dirty="0" smtClean="0">
                <a:solidFill>
                  <a:prstClr val="white"/>
                </a:solidFill>
              </a:rPr>
              <a:t>EHR</a:t>
            </a:r>
            <a:endParaRPr lang="en-US" b="1" dirty="0">
              <a:solidFill>
                <a:prstClr val="white"/>
              </a:solidFill>
            </a:endParaRPr>
          </a:p>
        </p:txBody>
      </p:sp>
      <p:sp>
        <p:nvSpPr>
          <p:cNvPr id="176" name="Snip Same Side Corner Rectangle 175"/>
          <p:cNvSpPr/>
          <p:nvPr/>
        </p:nvSpPr>
        <p:spPr>
          <a:xfrm>
            <a:off x="4896421" y="4958532"/>
            <a:ext cx="406400" cy="663504"/>
          </a:xfrm>
          <a:prstGeom prst="snip2SameRect">
            <a:avLst/>
          </a:prstGeom>
          <a:solidFill>
            <a:srgbClr val="FFFF00"/>
          </a:solidFill>
          <a:ln>
            <a:solidFill>
              <a:schemeClr val="tx1"/>
            </a:solidFill>
          </a:ln>
        </p:spPr>
        <p:style>
          <a:lnRef idx="0">
            <a:schemeClr val="accent6"/>
          </a:lnRef>
          <a:fillRef idx="3">
            <a:schemeClr val="accent6"/>
          </a:fillRef>
          <a:effectRef idx="3">
            <a:schemeClr val="accent6"/>
          </a:effectRef>
          <a:fontRef idx="minor">
            <a:schemeClr val="lt1"/>
          </a:fontRef>
        </p:style>
        <p:txBody>
          <a:bodyPr vert="vert" lIns="0" tIns="0" rIns="0" bIns="0" rtlCol="0" anchor="ctr">
            <a:normAutofit/>
          </a:bodyPr>
          <a:lstStyle/>
          <a:p>
            <a:pPr algn="ctr"/>
            <a:r>
              <a:rPr lang="en-US" b="1" dirty="0">
                <a:solidFill>
                  <a:srgbClr val="000000"/>
                </a:solidFill>
              </a:rPr>
              <a:t>Etc.</a:t>
            </a:r>
          </a:p>
        </p:txBody>
      </p:sp>
      <p:sp>
        <p:nvSpPr>
          <p:cNvPr id="177" name="Snip Same Side Corner Rectangle 176"/>
          <p:cNvSpPr/>
          <p:nvPr/>
        </p:nvSpPr>
        <p:spPr>
          <a:xfrm>
            <a:off x="5505178" y="4958532"/>
            <a:ext cx="711200" cy="1120703"/>
          </a:xfrm>
          <a:prstGeom prst="snip2SameRect">
            <a:avLst/>
          </a:prstGeom>
          <a:solidFill>
            <a:srgbClr val="FFFF00"/>
          </a:solidFill>
          <a:ln>
            <a:solidFill>
              <a:schemeClr val="tx1"/>
            </a:solidFill>
          </a:ln>
        </p:spPr>
        <p:style>
          <a:lnRef idx="0">
            <a:schemeClr val="accent6"/>
          </a:lnRef>
          <a:fillRef idx="3">
            <a:schemeClr val="accent6"/>
          </a:fillRef>
          <a:effectRef idx="3">
            <a:schemeClr val="accent6"/>
          </a:effectRef>
          <a:fontRef idx="minor">
            <a:schemeClr val="lt1"/>
          </a:fontRef>
        </p:style>
        <p:txBody>
          <a:bodyPr vert="vert" lIns="0" tIns="0" rIns="0" bIns="0" rtlCol="0" anchor="ctr">
            <a:normAutofit fontScale="85000" lnSpcReduction="10000"/>
          </a:bodyPr>
          <a:lstStyle/>
          <a:p>
            <a:pPr algn="ctr"/>
            <a:r>
              <a:rPr lang="en-US" b="1" dirty="0" smtClean="0">
                <a:solidFill>
                  <a:srgbClr val="000000"/>
                </a:solidFill>
              </a:rPr>
              <a:t>FHIR Order-Com </a:t>
            </a:r>
            <a:r>
              <a:rPr lang="en-US" b="1" dirty="0">
                <a:solidFill>
                  <a:srgbClr val="000000"/>
                </a:solidFill>
              </a:rPr>
              <a:t>Services</a:t>
            </a:r>
          </a:p>
        </p:txBody>
      </p:sp>
      <p:sp>
        <p:nvSpPr>
          <p:cNvPr id="178" name="Snip Same Side Corner Rectangle 177"/>
          <p:cNvSpPr/>
          <p:nvPr/>
        </p:nvSpPr>
        <p:spPr>
          <a:xfrm>
            <a:off x="6420421" y="4951401"/>
            <a:ext cx="711200" cy="1127835"/>
          </a:xfrm>
          <a:prstGeom prst="snip2SameRect">
            <a:avLst/>
          </a:prstGeom>
          <a:solidFill>
            <a:srgbClr val="FFFF00"/>
          </a:solidFill>
          <a:ln>
            <a:solidFill>
              <a:schemeClr val="tx1"/>
            </a:solidFill>
          </a:ln>
        </p:spPr>
        <p:style>
          <a:lnRef idx="0">
            <a:schemeClr val="accent6"/>
          </a:lnRef>
          <a:fillRef idx="3">
            <a:schemeClr val="accent6"/>
          </a:fillRef>
          <a:effectRef idx="3">
            <a:schemeClr val="accent6"/>
          </a:effectRef>
          <a:fontRef idx="minor">
            <a:schemeClr val="lt1"/>
          </a:fontRef>
        </p:style>
        <p:txBody>
          <a:bodyPr vert="vert" lIns="0" tIns="0" rIns="0" bIns="0" rtlCol="0" anchor="ctr">
            <a:normAutofit fontScale="85000" lnSpcReduction="10000"/>
          </a:bodyPr>
          <a:lstStyle/>
          <a:p>
            <a:pPr algn="ctr"/>
            <a:r>
              <a:rPr lang="en-US" b="1" dirty="0" smtClean="0">
                <a:solidFill>
                  <a:srgbClr val="000000"/>
                </a:solidFill>
              </a:rPr>
              <a:t>FHIR Patient ID </a:t>
            </a:r>
            <a:r>
              <a:rPr lang="en-US" b="1" dirty="0">
                <a:solidFill>
                  <a:srgbClr val="000000"/>
                </a:solidFill>
              </a:rPr>
              <a:t>Services</a:t>
            </a:r>
          </a:p>
        </p:txBody>
      </p:sp>
      <p:sp>
        <p:nvSpPr>
          <p:cNvPr id="179" name="Snip Same Side Corner Rectangle 178"/>
          <p:cNvSpPr/>
          <p:nvPr/>
        </p:nvSpPr>
        <p:spPr>
          <a:xfrm>
            <a:off x="7334821" y="4958532"/>
            <a:ext cx="508000" cy="1120704"/>
          </a:xfrm>
          <a:prstGeom prst="snip2SameRect">
            <a:avLst/>
          </a:prstGeom>
          <a:solidFill>
            <a:srgbClr val="FFFF00"/>
          </a:solidFill>
          <a:ln>
            <a:solidFill>
              <a:schemeClr val="tx1"/>
            </a:solidFill>
          </a:ln>
        </p:spPr>
        <p:style>
          <a:lnRef idx="0">
            <a:schemeClr val="accent6"/>
          </a:lnRef>
          <a:fillRef idx="3">
            <a:schemeClr val="accent6"/>
          </a:fillRef>
          <a:effectRef idx="3">
            <a:schemeClr val="accent6"/>
          </a:effectRef>
          <a:fontRef idx="minor">
            <a:schemeClr val="lt1"/>
          </a:fontRef>
        </p:style>
        <p:txBody>
          <a:bodyPr vert="vert" lIns="0" tIns="0" rIns="0" bIns="0" rtlCol="0" anchor="ctr">
            <a:normAutofit fontScale="77500" lnSpcReduction="20000"/>
          </a:bodyPr>
          <a:lstStyle/>
          <a:p>
            <a:pPr algn="ctr"/>
            <a:r>
              <a:rPr lang="en-US" b="1" dirty="0" smtClean="0">
                <a:solidFill>
                  <a:srgbClr val="000000"/>
                </a:solidFill>
              </a:rPr>
              <a:t>FHIR Data </a:t>
            </a:r>
            <a:r>
              <a:rPr lang="en-US" b="1" dirty="0">
                <a:solidFill>
                  <a:srgbClr val="000000"/>
                </a:solidFill>
              </a:rPr>
              <a:t>Write Services</a:t>
            </a:r>
          </a:p>
        </p:txBody>
      </p:sp>
      <p:sp>
        <p:nvSpPr>
          <p:cNvPr id="180" name="Snip Same Side Corner Rectangle 179"/>
          <p:cNvSpPr/>
          <p:nvPr/>
        </p:nvSpPr>
        <p:spPr>
          <a:xfrm>
            <a:off x="8046021" y="4951401"/>
            <a:ext cx="508000" cy="1131501"/>
          </a:xfrm>
          <a:prstGeom prst="snip2SameRect">
            <a:avLst/>
          </a:prstGeom>
          <a:solidFill>
            <a:srgbClr val="FFFF00"/>
          </a:solidFill>
          <a:ln>
            <a:solidFill>
              <a:schemeClr val="tx1"/>
            </a:solidFill>
          </a:ln>
        </p:spPr>
        <p:style>
          <a:lnRef idx="0">
            <a:schemeClr val="accent6"/>
          </a:lnRef>
          <a:fillRef idx="3">
            <a:schemeClr val="accent6"/>
          </a:fillRef>
          <a:effectRef idx="3">
            <a:schemeClr val="accent6"/>
          </a:effectRef>
          <a:fontRef idx="minor">
            <a:schemeClr val="lt1"/>
          </a:fontRef>
        </p:style>
        <p:txBody>
          <a:bodyPr vert="vert" lIns="0" tIns="0" rIns="0" bIns="0" rtlCol="0" anchor="ctr">
            <a:normAutofit fontScale="85000" lnSpcReduction="10000"/>
          </a:bodyPr>
          <a:lstStyle/>
          <a:p>
            <a:pPr algn="ctr"/>
            <a:r>
              <a:rPr lang="en-US" b="1" dirty="0" smtClean="0">
                <a:solidFill>
                  <a:srgbClr val="000000"/>
                </a:solidFill>
              </a:rPr>
              <a:t>FHIR Data </a:t>
            </a:r>
            <a:r>
              <a:rPr lang="en-US" b="1" dirty="0">
                <a:solidFill>
                  <a:srgbClr val="000000"/>
                </a:solidFill>
              </a:rPr>
              <a:t>Read Services</a:t>
            </a:r>
          </a:p>
        </p:txBody>
      </p:sp>
      <p:sp>
        <p:nvSpPr>
          <p:cNvPr id="181" name="Snip Same Side Corner Rectangle 180"/>
          <p:cNvSpPr/>
          <p:nvPr/>
        </p:nvSpPr>
        <p:spPr>
          <a:xfrm>
            <a:off x="8757220" y="4958532"/>
            <a:ext cx="1117601" cy="1120704"/>
          </a:xfrm>
          <a:prstGeom prst="snip2SameRect">
            <a:avLst/>
          </a:prstGeom>
          <a:solidFill>
            <a:srgbClr val="FFFF00"/>
          </a:solidFill>
          <a:ln>
            <a:solidFill>
              <a:schemeClr val="tx1"/>
            </a:solidFill>
          </a:ln>
        </p:spPr>
        <p:style>
          <a:lnRef idx="0">
            <a:schemeClr val="accent6"/>
          </a:lnRef>
          <a:fillRef idx="3">
            <a:schemeClr val="accent6"/>
          </a:fillRef>
          <a:effectRef idx="3">
            <a:schemeClr val="accent6"/>
          </a:effectRef>
          <a:fontRef idx="minor">
            <a:schemeClr val="lt1"/>
          </a:fontRef>
        </p:style>
        <p:txBody>
          <a:bodyPr vert="vert" lIns="0" tIns="0" rIns="0" bIns="0" rtlCol="0" anchor="ctr">
            <a:normAutofit fontScale="85000" lnSpcReduction="20000"/>
          </a:bodyPr>
          <a:lstStyle/>
          <a:p>
            <a:pPr algn="ctr"/>
            <a:r>
              <a:rPr lang="en-US" b="1" dirty="0" smtClean="0">
                <a:solidFill>
                  <a:srgbClr val="000000"/>
                </a:solidFill>
              </a:rPr>
              <a:t>FHIR Publish</a:t>
            </a:r>
            <a:r>
              <a:rPr lang="en-US" b="1" dirty="0">
                <a:solidFill>
                  <a:srgbClr val="000000"/>
                </a:solidFill>
              </a:rPr>
              <a:t>/</a:t>
            </a:r>
          </a:p>
          <a:p>
            <a:pPr algn="ctr"/>
            <a:r>
              <a:rPr lang="en-US" b="1" dirty="0">
                <a:solidFill>
                  <a:srgbClr val="000000"/>
                </a:solidFill>
              </a:rPr>
              <a:t>Subscribe Services</a:t>
            </a:r>
          </a:p>
          <a:p>
            <a:pPr algn="ctr"/>
            <a:r>
              <a:rPr lang="en-US" b="1" dirty="0">
                <a:solidFill>
                  <a:srgbClr val="000000"/>
                </a:solidFill>
              </a:rPr>
              <a:t>(Data Drive)</a:t>
            </a:r>
          </a:p>
        </p:txBody>
      </p:sp>
      <p:cxnSp>
        <p:nvCxnSpPr>
          <p:cNvPr id="182" name="Straight Arrow Connector 181"/>
          <p:cNvCxnSpPr/>
          <p:nvPr/>
        </p:nvCxnSpPr>
        <p:spPr>
          <a:xfrm>
            <a:off x="5099621" y="4174236"/>
            <a:ext cx="0" cy="838200"/>
          </a:xfrm>
          <a:prstGeom prst="straightConnector1">
            <a:avLst/>
          </a:prstGeom>
          <a:ln>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p:nvPr/>
        </p:nvCxnSpPr>
        <p:spPr>
          <a:xfrm>
            <a:off x="6826821" y="4174236"/>
            <a:ext cx="0" cy="838200"/>
          </a:xfrm>
          <a:prstGeom prst="straightConnector1">
            <a:avLst/>
          </a:prstGeom>
          <a:ln>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p:nvPr/>
        </p:nvCxnSpPr>
        <p:spPr>
          <a:xfrm>
            <a:off x="7639621" y="4174236"/>
            <a:ext cx="0" cy="838200"/>
          </a:xfrm>
          <a:prstGeom prst="straightConnector1">
            <a:avLst/>
          </a:prstGeom>
          <a:ln>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a:off x="8249221" y="4174236"/>
            <a:ext cx="0" cy="838200"/>
          </a:xfrm>
          <a:prstGeom prst="straightConnector1">
            <a:avLst/>
          </a:prstGeom>
          <a:ln>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a:off x="9163621" y="4174236"/>
            <a:ext cx="0" cy="838200"/>
          </a:xfrm>
          <a:prstGeom prst="straightConnector1">
            <a:avLst/>
          </a:prstGeom>
          <a:ln>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87" name="Rounded Rectangle 186"/>
          <p:cNvSpPr/>
          <p:nvPr/>
        </p:nvSpPr>
        <p:spPr>
          <a:xfrm>
            <a:off x="7195132" y="2955036"/>
            <a:ext cx="1054089" cy="5334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black"/>
                </a:solidFill>
              </a:rPr>
              <a:t>Extended Inferencing Services</a:t>
            </a:r>
            <a:endParaRPr lang="en-US" sz="1200" b="1" dirty="0">
              <a:solidFill>
                <a:prstClr val="black"/>
              </a:solidFill>
            </a:endParaRPr>
          </a:p>
        </p:txBody>
      </p:sp>
      <p:sp>
        <p:nvSpPr>
          <p:cNvPr id="188" name="Rounded Rectangle 187"/>
          <p:cNvSpPr/>
          <p:nvPr/>
        </p:nvSpPr>
        <p:spPr>
          <a:xfrm>
            <a:off x="4882442" y="6184974"/>
            <a:ext cx="5181600" cy="5334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rPr>
              <a:t>EHR-Based Resources</a:t>
            </a:r>
          </a:p>
        </p:txBody>
      </p:sp>
      <p:sp>
        <p:nvSpPr>
          <p:cNvPr id="74" name="Round Single Corner Rectangle 73"/>
          <p:cNvSpPr/>
          <p:nvPr/>
        </p:nvSpPr>
        <p:spPr>
          <a:xfrm>
            <a:off x="9548366" y="679271"/>
            <a:ext cx="1853774" cy="1368015"/>
          </a:xfrm>
          <a:prstGeom prst="round1Rect">
            <a:avLst/>
          </a:prstGeom>
          <a:gradFill>
            <a:gsLst>
              <a:gs pos="0">
                <a:srgbClr val="5E9EFF"/>
              </a:gs>
              <a:gs pos="39999">
                <a:srgbClr val="85C2FF"/>
              </a:gs>
              <a:gs pos="70000">
                <a:srgbClr val="C4D6EB"/>
              </a:gs>
              <a:gs pos="100000">
                <a:srgbClr val="FFEBFA"/>
              </a:gs>
            </a:gsLst>
            <a:lin ang="16200000" scaled="0"/>
          </a:gradFill>
        </p:spPr>
        <p:style>
          <a:lnRef idx="0">
            <a:schemeClr val="accent6"/>
          </a:lnRef>
          <a:fillRef idx="3">
            <a:schemeClr val="accent6"/>
          </a:fillRef>
          <a:effectRef idx="3">
            <a:schemeClr val="accent6"/>
          </a:effectRef>
          <a:fontRef idx="minor">
            <a:schemeClr val="lt1"/>
          </a:fontRef>
        </p:style>
        <p:txBody>
          <a:bodyPr rtlCol="0" anchor="t" anchorCtr="0"/>
          <a:lstStyle/>
          <a:p>
            <a:pPr algn="ctr"/>
            <a:r>
              <a:rPr lang="en-US" sz="1400" b="1" dirty="0" smtClean="0">
                <a:solidFill>
                  <a:srgbClr val="000000"/>
                </a:solidFill>
              </a:rPr>
              <a:t>DMN Engine</a:t>
            </a:r>
            <a:endParaRPr lang="en-US" sz="1400" b="1" dirty="0">
              <a:solidFill>
                <a:srgbClr val="000000"/>
              </a:solidFill>
            </a:endParaRPr>
          </a:p>
        </p:txBody>
      </p:sp>
      <p:sp>
        <p:nvSpPr>
          <p:cNvPr id="18" name="Quad Arrow 17"/>
          <p:cNvSpPr/>
          <p:nvPr/>
        </p:nvSpPr>
        <p:spPr>
          <a:xfrm rot="2644708">
            <a:off x="9093466" y="2002159"/>
            <a:ext cx="625018" cy="670323"/>
          </a:xfrm>
          <a:prstGeom prst="quadArrow">
            <a:avLst>
              <a:gd name="adj1" fmla="val 14290"/>
              <a:gd name="adj2" fmla="val 22500"/>
              <a:gd name="adj3" fmla="val 22500"/>
            </a:avLst>
          </a:prstGeom>
          <a:solidFill>
            <a:schemeClr val="accent1">
              <a:lumMod val="20000"/>
              <a:lumOff val="80000"/>
            </a:schemeClr>
          </a:solidFill>
          <a:ln w="1905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black"/>
              </a:solidFill>
            </a:endParaRPr>
          </a:p>
        </p:txBody>
      </p:sp>
      <p:sp>
        <p:nvSpPr>
          <p:cNvPr id="76" name="Round Single Corner Rectangle 75"/>
          <p:cNvSpPr/>
          <p:nvPr/>
        </p:nvSpPr>
        <p:spPr>
          <a:xfrm>
            <a:off x="9668462" y="2515433"/>
            <a:ext cx="1853774" cy="1771833"/>
          </a:xfrm>
          <a:prstGeom prst="round1Rect">
            <a:avLst/>
          </a:prstGeom>
          <a:gradFill>
            <a:gsLst>
              <a:gs pos="0">
                <a:srgbClr val="5E9EFF"/>
              </a:gs>
              <a:gs pos="39999">
                <a:srgbClr val="85C2FF"/>
              </a:gs>
              <a:gs pos="70000">
                <a:srgbClr val="C4D6EB"/>
              </a:gs>
              <a:gs pos="100000">
                <a:srgbClr val="FFEBFA"/>
              </a:gs>
            </a:gsLst>
            <a:lin ang="16200000" scaled="0"/>
          </a:gradFill>
        </p:spPr>
        <p:style>
          <a:lnRef idx="0">
            <a:schemeClr val="accent6"/>
          </a:lnRef>
          <a:fillRef idx="3">
            <a:schemeClr val="accent6"/>
          </a:fillRef>
          <a:effectRef idx="3">
            <a:schemeClr val="accent6"/>
          </a:effectRef>
          <a:fontRef idx="minor">
            <a:schemeClr val="lt1"/>
          </a:fontRef>
        </p:style>
        <p:txBody>
          <a:bodyPr rtlCol="0" anchor="t" anchorCtr="0"/>
          <a:lstStyle/>
          <a:p>
            <a:pPr algn="ctr"/>
            <a:r>
              <a:rPr lang="en-US" sz="1400" b="1" dirty="0" smtClean="0">
                <a:solidFill>
                  <a:srgbClr val="000000"/>
                </a:solidFill>
              </a:rPr>
              <a:t>CMMN Engine</a:t>
            </a:r>
            <a:endParaRPr lang="en-US" sz="1400" b="1" dirty="0">
              <a:solidFill>
                <a:srgbClr val="000000"/>
              </a:solidFill>
            </a:endParaRPr>
          </a:p>
        </p:txBody>
      </p:sp>
      <p:sp>
        <p:nvSpPr>
          <p:cNvPr id="23" name="Flowchart: Stored Data 22"/>
          <p:cNvSpPr/>
          <p:nvPr/>
        </p:nvSpPr>
        <p:spPr>
          <a:xfrm rot="5400000">
            <a:off x="9977993" y="3079013"/>
            <a:ext cx="655345" cy="483247"/>
          </a:xfrm>
          <a:prstGeom prst="flowChartOnlineStorag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9" name="Table 18"/>
          <p:cNvGraphicFramePr>
            <a:graphicFrameLocks noGrp="1"/>
          </p:cNvGraphicFramePr>
          <p:nvPr>
            <p:extLst>
              <p:ext uri="{D42A27DB-BD31-4B8C-83A1-F6EECF244321}">
                <p14:modId xmlns:p14="http://schemas.microsoft.com/office/powerpoint/2010/main" val="847405218"/>
              </p:ext>
            </p:extLst>
          </p:nvPr>
        </p:nvGraphicFramePr>
        <p:xfrm>
          <a:off x="10069957" y="1008462"/>
          <a:ext cx="967832" cy="863830"/>
        </p:xfrm>
        <a:graphic>
          <a:graphicData uri="http://schemas.openxmlformats.org/drawingml/2006/table">
            <a:tbl>
              <a:tblPr firstRow="1" bandRow="1">
                <a:tableStyleId>{5C22544A-7EE6-4342-B048-85BDC9FD1C3A}</a:tableStyleId>
              </a:tblPr>
              <a:tblGrid>
                <a:gridCol w="241958"/>
                <a:gridCol w="241958"/>
                <a:gridCol w="241958"/>
                <a:gridCol w="241958"/>
              </a:tblGrid>
              <a:tr h="172766">
                <a:tc>
                  <a:txBody>
                    <a:bodyPr/>
                    <a:lstStyle/>
                    <a:p>
                      <a:endParaRPr lang="en-US" sz="500" dirty="0"/>
                    </a:p>
                  </a:txBody>
                  <a:tcPr/>
                </a:tc>
                <a:tc>
                  <a:txBody>
                    <a:bodyPr/>
                    <a:lstStyle/>
                    <a:p>
                      <a:endParaRPr lang="en-US" sz="500"/>
                    </a:p>
                  </a:txBody>
                  <a:tcPr/>
                </a:tc>
                <a:tc>
                  <a:txBody>
                    <a:bodyPr/>
                    <a:lstStyle/>
                    <a:p>
                      <a:endParaRPr lang="en-US" sz="500"/>
                    </a:p>
                  </a:txBody>
                  <a:tcPr/>
                </a:tc>
                <a:tc>
                  <a:txBody>
                    <a:bodyPr/>
                    <a:lstStyle/>
                    <a:p>
                      <a:endParaRPr lang="en-US" sz="500"/>
                    </a:p>
                  </a:txBody>
                  <a:tcPr/>
                </a:tc>
              </a:tr>
              <a:tr h="172766">
                <a:tc>
                  <a:txBody>
                    <a:bodyPr/>
                    <a:lstStyle/>
                    <a:p>
                      <a:endParaRPr lang="en-US" sz="500"/>
                    </a:p>
                  </a:txBody>
                  <a:tcPr/>
                </a:tc>
                <a:tc>
                  <a:txBody>
                    <a:bodyPr/>
                    <a:lstStyle/>
                    <a:p>
                      <a:endParaRPr lang="en-US" sz="500" dirty="0"/>
                    </a:p>
                  </a:txBody>
                  <a:tcPr/>
                </a:tc>
                <a:tc>
                  <a:txBody>
                    <a:bodyPr/>
                    <a:lstStyle/>
                    <a:p>
                      <a:endParaRPr lang="en-US" sz="500"/>
                    </a:p>
                  </a:txBody>
                  <a:tcPr/>
                </a:tc>
                <a:tc>
                  <a:txBody>
                    <a:bodyPr/>
                    <a:lstStyle/>
                    <a:p>
                      <a:endParaRPr lang="en-US" sz="500"/>
                    </a:p>
                  </a:txBody>
                  <a:tcPr/>
                </a:tc>
              </a:tr>
              <a:tr h="172766">
                <a:tc>
                  <a:txBody>
                    <a:bodyPr/>
                    <a:lstStyle/>
                    <a:p>
                      <a:endParaRPr lang="en-US" sz="500"/>
                    </a:p>
                  </a:txBody>
                  <a:tcPr/>
                </a:tc>
                <a:tc>
                  <a:txBody>
                    <a:bodyPr/>
                    <a:lstStyle/>
                    <a:p>
                      <a:endParaRPr lang="en-US" sz="500"/>
                    </a:p>
                  </a:txBody>
                  <a:tcPr/>
                </a:tc>
                <a:tc>
                  <a:txBody>
                    <a:bodyPr/>
                    <a:lstStyle/>
                    <a:p>
                      <a:endParaRPr lang="en-US" sz="500"/>
                    </a:p>
                  </a:txBody>
                  <a:tcPr/>
                </a:tc>
                <a:tc>
                  <a:txBody>
                    <a:bodyPr/>
                    <a:lstStyle/>
                    <a:p>
                      <a:endParaRPr lang="en-US" sz="500" dirty="0"/>
                    </a:p>
                  </a:txBody>
                  <a:tcPr/>
                </a:tc>
              </a:tr>
              <a:tr h="172766">
                <a:tc>
                  <a:txBody>
                    <a:bodyPr/>
                    <a:lstStyle/>
                    <a:p>
                      <a:endParaRPr lang="en-US" sz="500" dirty="0"/>
                    </a:p>
                  </a:txBody>
                  <a:tcPr/>
                </a:tc>
                <a:tc>
                  <a:txBody>
                    <a:bodyPr/>
                    <a:lstStyle/>
                    <a:p>
                      <a:endParaRPr lang="en-US" sz="500" dirty="0"/>
                    </a:p>
                  </a:txBody>
                  <a:tcPr/>
                </a:tc>
                <a:tc>
                  <a:txBody>
                    <a:bodyPr/>
                    <a:lstStyle/>
                    <a:p>
                      <a:endParaRPr lang="en-US" sz="500" dirty="0"/>
                    </a:p>
                  </a:txBody>
                  <a:tcPr/>
                </a:tc>
                <a:tc>
                  <a:txBody>
                    <a:bodyPr/>
                    <a:lstStyle/>
                    <a:p>
                      <a:endParaRPr lang="en-US" sz="500" dirty="0"/>
                    </a:p>
                  </a:txBody>
                  <a:tcPr/>
                </a:tc>
              </a:tr>
              <a:tr h="172766">
                <a:tc>
                  <a:txBody>
                    <a:bodyPr/>
                    <a:lstStyle/>
                    <a:p>
                      <a:endParaRPr lang="en-US" sz="500" dirty="0"/>
                    </a:p>
                  </a:txBody>
                  <a:tcPr/>
                </a:tc>
                <a:tc>
                  <a:txBody>
                    <a:bodyPr/>
                    <a:lstStyle/>
                    <a:p>
                      <a:endParaRPr lang="en-US" sz="500" dirty="0"/>
                    </a:p>
                  </a:txBody>
                  <a:tcPr/>
                </a:tc>
                <a:tc>
                  <a:txBody>
                    <a:bodyPr/>
                    <a:lstStyle/>
                    <a:p>
                      <a:endParaRPr lang="en-US" sz="500" dirty="0"/>
                    </a:p>
                  </a:txBody>
                  <a:tcPr/>
                </a:tc>
                <a:tc>
                  <a:txBody>
                    <a:bodyPr/>
                    <a:lstStyle/>
                    <a:p>
                      <a:endParaRPr lang="en-US" sz="500" dirty="0"/>
                    </a:p>
                  </a:txBody>
                  <a:tcPr/>
                </a:tc>
              </a:tr>
            </a:tbl>
          </a:graphicData>
        </a:graphic>
      </p:graphicFrame>
      <p:sp>
        <p:nvSpPr>
          <p:cNvPr id="21" name="Rectangle 20"/>
          <p:cNvSpPr/>
          <p:nvPr/>
        </p:nvSpPr>
        <p:spPr>
          <a:xfrm>
            <a:off x="9990914" y="3087287"/>
            <a:ext cx="1122632" cy="86010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Case</a:t>
            </a:r>
            <a:endParaRPr lang="en-US" dirty="0">
              <a:solidFill>
                <a:schemeClr val="tx1"/>
              </a:solidFill>
            </a:endParaRPr>
          </a:p>
        </p:txBody>
      </p:sp>
      <p:sp>
        <p:nvSpPr>
          <p:cNvPr id="155" name="Rounded Rectangle 154"/>
          <p:cNvSpPr/>
          <p:nvPr/>
        </p:nvSpPr>
        <p:spPr>
          <a:xfrm>
            <a:off x="6232580" y="2972354"/>
            <a:ext cx="899041" cy="5334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rPr>
              <a:t>NLP Services</a:t>
            </a:r>
          </a:p>
        </p:txBody>
      </p:sp>
      <p:sp>
        <p:nvSpPr>
          <p:cNvPr id="60" name="Round Single Corner Rectangle 59"/>
          <p:cNvSpPr/>
          <p:nvPr/>
        </p:nvSpPr>
        <p:spPr>
          <a:xfrm>
            <a:off x="2512383" y="1108334"/>
            <a:ext cx="1579261" cy="1846702"/>
          </a:xfrm>
          <a:prstGeom prst="round1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r>
              <a:rPr lang="en-US" sz="1400" b="1" dirty="0" smtClean="0">
                <a:solidFill>
                  <a:srgbClr val="000000"/>
                </a:solidFill>
              </a:rPr>
              <a:t>Terminology/ Ontology Services</a:t>
            </a:r>
            <a:endParaRPr lang="en-US" sz="1400" b="1" dirty="0">
              <a:solidFill>
                <a:srgbClr val="000000"/>
              </a:solidFill>
            </a:endParaRPr>
          </a:p>
        </p:txBody>
      </p:sp>
      <p:graphicFrame>
        <p:nvGraphicFramePr>
          <p:cNvPr id="2" name="Diagram 1"/>
          <p:cNvGraphicFramePr/>
          <p:nvPr>
            <p:extLst>
              <p:ext uri="{D42A27DB-BD31-4B8C-83A1-F6EECF244321}">
                <p14:modId xmlns:p14="http://schemas.microsoft.com/office/powerpoint/2010/main" val="45040814"/>
              </p:ext>
            </p:extLst>
          </p:nvPr>
        </p:nvGraphicFramePr>
        <p:xfrm>
          <a:off x="2605729" y="1633584"/>
          <a:ext cx="1349245" cy="12641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Left-Right-Up Arrow 2"/>
          <p:cNvSpPr/>
          <p:nvPr/>
        </p:nvSpPr>
        <p:spPr>
          <a:xfrm flipV="1">
            <a:off x="2270307" y="530934"/>
            <a:ext cx="2041151" cy="561619"/>
          </a:xfrm>
          <a:prstGeom prst="leftRightUp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a:solidFill>
                <a:prstClr val="black"/>
              </a:solidFill>
            </a:endParaRPr>
          </a:p>
        </p:txBody>
      </p:sp>
    </p:spTree>
    <p:extLst>
      <p:ext uri="{BB962C8B-B14F-4D97-AF65-F5344CB8AC3E}">
        <p14:creationId xmlns:p14="http://schemas.microsoft.com/office/powerpoint/2010/main" val="166504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94937246"/>
              </p:ext>
            </p:extLst>
          </p:nvPr>
        </p:nvGraphicFramePr>
        <p:xfrm>
          <a:off x="3567066" y="463770"/>
          <a:ext cx="8383508" cy="6201941"/>
        </p:xfrm>
        <a:graphic>
          <a:graphicData uri="http://schemas.openxmlformats.org/drawingml/2006/table">
            <a:tbl>
              <a:tblPr firstRow="1" firstCol="1" bandRow="1">
                <a:tableStyleId>{5C22544A-7EE6-4342-B048-85BDC9FD1C3A}</a:tableStyleId>
              </a:tblPr>
              <a:tblGrid>
                <a:gridCol w="2700918"/>
                <a:gridCol w="5682590"/>
              </a:tblGrid>
              <a:tr h="229597">
                <a:tc>
                  <a:txBody>
                    <a:bodyPr/>
                    <a:lstStyle/>
                    <a:p>
                      <a:pPr marL="0" marR="0">
                        <a:lnSpc>
                          <a:spcPct val="107000"/>
                        </a:lnSpc>
                        <a:spcBef>
                          <a:spcPts val="0"/>
                        </a:spcBef>
                        <a:spcAft>
                          <a:spcPts val="800"/>
                        </a:spcAft>
                      </a:pPr>
                      <a:r>
                        <a:rPr lang="en-US" sz="1400" dirty="0">
                          <a:effectLst/>
                        </a:rPr>
                        <a:t>Component</a:t>
                      </a:r>
                      <a:endParaRPr lang="en-US" sz="1400" dirty="0">
                        <a:effectLst/>
                        <a:latin typeface="Times New Roman" panose="02020603050405020304" pitchFamily="18" charset="0"/>
                        <a:ea typeface="Calibri" panose="020F0502020204030204" pitchFamily="34" charset="0"/>
                      </a:endParaRPr>
                    </a:p>
                  </a:txBody>
                  <a:tcPr marL="47524" marR="47524" marT="9023" marB="0"/>
                </a:tc>
                <a:tc>
                  <a:txBody>
                    <a:bodyPr/>
                    <a:lstStyle/>
                    <a:p>
                      <a:pPr marL="0" marR="0">
                        <a:lnSpc>
                          <a:spcPct val="107000"/>
                        </a:lnSpc>
                        <a:spcBef>
                          <a:spcPts val="0"/>
                        </a:spcBef>
                        <a:spcAft>
                          <a:spcPts val="800"/>
                        </a:spcAft>
                      </a:pPr>
                      <a:r>
                        <a:rPr lang="en-US" sz="1400">
                          <a:effectLst/>
                        </a:rPr>
                        <a:t>Description</a:t>
                      </a:r>
                      <a:endParaRPr lang="en-US" sz="1400">
                        <a:effectLst/>
                        <a:latin typeface="Times New Roman" panose="02020603050405020304" pitchFamily="18" charset="0"/>
                        <a:ea typeface="Calibri" panose="020F0502020204030204" pitchFamily="34" charset="0"/>
                      </a:endParaRPr>
                    </a:p>
                  </a:txBody>
                  <a:tcPr marL="47524" marR="47524" marT="9023" marB="0"/>
                </a:tc>
              </a:tr>
              <a:tr h="447813">
                <a:tc>
                  <a:txBody>
                    <a:bodyPr/>
                    <a:lstStyle/>
                    <a:p>
                      <a:pPr marL="0" marR="0">
                        <a:lnSpc>
                          <a:spcPct val="107000"/>
                        </a:lnSpc>
                        <a:spcBef>
                          <a:spcPts val="0"/>
                        </a:spcBef>
                        <a:spcAft>
                          <a:spcPts val="800"/>
                        </a:spcAft>
                      </a:pPr>
                      <a:r>
                        <a:rPr lang="en-US" sz="1400">
                          <a:effectLst/>
                        </a:rPr>
                        <a:t>EHR Supplied Services</a:t>
                      </a:r>
                      <a:endParaRPr lang="en-US" sz="1400">
                        <a:effectLst/>
                        <a:latin typeface="Times New Roman" panose="02020603050405020304" pitchFamily="18" charset="0"/>
                        <a:ea typeface="Calibri" panose="020F0502020204030204" pitchFamily="34" charset="0"/>
                      </a:endParaRPr>
                    </a:p>
                  </a:txBody>
                  <a:tcPr marL="47524" marR="47524" marT="9023" marB="0"/>
                </a:tc>
                <a:tc>
                  <a:txBody>
                    <a:bodyPr/>
                    <a:lstStyle/>
                    <a:p>
                      <a:pPr marL="0" marR="0">
                        <a:lnSpc>
                          <a:spcPct val="107000"/>
                        </a:lnSpc>
                        <a:spcBef>
                          <a:spcPts val="0"/>
                        </a:spcBef>
                        <a:spcAft>
                          <a:spcPts val="800"/>
                        </a:spcAft>
                      </a:pPr>
                      <a:r>
                        <a:rPr lang="en-US" sz="1400">
                          <a:effectLst/>
                        </a:rPr>
                        <a:t> </a:t>
                      </a:r>
                      <a:endParaRPr lang="en-US" sz="1400">
                        <a:effectLst/>
                        <a:latin typeface="Times New Roman" panose="02020603050405020304" pitchFamily="18" charset="0"/>
                        <a:ea typeface="Calibri" panose="020F0502020204030204" pitchFamily="34" charset="0"/>
                      </a:endParaRPr>
                    </a:p>
                  </a:txBody>
                  <a:tcPr marL="47524" marR="47524" marT="9023" marB="0"/>
                </a:tc>
              </a:tr>
              <a:tr h="672811">
                <a:tc>
                  <a:txBody>
                    <a:bodyPr/>
                    <a:lstStyle/>
                    <a:p>
                      <a:pPr marL="285750" marR="0" indent="-285750">
                        <a:lnSpc>
                          <a:spcPct val="107000"/>
                        </a:lnSpc>
                        <a:spcBef>
                          <a:spcPts val="0"/>
                        </a:spcBef>
                        <a:spcAft>
                          <a:spcPts val="800"/>
                        </a:spcAft>
                        <a:buFont typeface="Arial" panose="020B0604020202020204" pitchFamily="34" charset="0"/>
                        <a:buChar char="•"/>
                      </a:pPr>
                      <a:r>
                        <a:rPr lang="en-US" sz="1400" dirty="0">
                          <a:effectLst/>
                        </a:rPr>
                        <a:t>Data Read Services</a:t>
                      </a:r>
                      <a:endParaRPr lang="en-US" sz="1400" dirty="0">
                        <a:effectLst/>
                        <a:latin typeface="Times New Roman" panose="02020603050405020304" pitchFamily="18" charset="0"/>
                        <a:ea typeface="Calibri" panose="020F0502020204030204" pitchFamily="34" charset="0"/>
                      </a:endParaRPr>
                    </a:p>
                  </a:txBody>
                  <a:tcPr marL="47524" marR="47524" marT="9023" marB="0"/>
                </a:tc>
                <a:tc>
                  <a:txBody>
                    <a:bodyPr/>
                    <a:lstStyle/>
                    <a:p>
                      <a:pPr marL="0" marR="0">
                        <a:lnSpc>
                          <a:spcPct val="107000"/>
                        </a:lnSpc>
                        <a:spcBef>
                          <a:spcPts val="0"/>
                        </a:spcBef>
                        <a:spcAft>
                          <a:spcPts val="800"/>
                        </a:spcAft>
                      </a:pPr>
                      <a:r>
                        <a:rPr lang="en-US" sz="1400">
                          <a:effectLst/>
                        </a:rPr>
                        <a:t>These allow an application, running external to and EHR, to access data through EHR-based service calls. Preferably, they conform to the HL7 FHIR service definitions.</a:t>
                      </a:r>
                      <a:endParaRPr lang="en-US" sz="1400">
                        <a:effectLst/>
                        <a:latin typeface="Times New Roman" panose="02020603050405020304" pitchFamily="18" charset="0"/>
                        <a:ea typeface="Calibri" panose="020F0502020204030204" pitchFamily="34" charset="0"/>
                      </a:endParaRPr>
                    </a:p>
                  </a:txBody>
                  <a:tcPr marL="47524" marR="47524" marT="9023" marB="0"/>
                </a:tc>
              </a:tr>
              <a:tr h="1122809">
                <a:tc>
                  <a:txBody>
                    <a:bodyPr/>
                    <a:lstStyle/>
                    <a:p>
                      <a:pPr marL="285750" marR="0" indent="-285750">
                        <a:lnSpc>
                          <a:spcPct val="107000"/>
                        </a:lnSpc>
                        <a:spcBef>
                          <a:spcPts val="0"/>
                        </a:spcBef>
                        <a:spcAft>
                          <a:spcPts val="800"/>
                        </a:spcAft>
                        <a:buFont typeface="Arial" panose="020B0604020202020204" pitchFamily="34" charset="0"/>
                        <a:buChar char="•"/>
                      </a:pPr>
                      <a:r>
                        <a:rPr lang="en-US" sz="1400" dirty="0">
                          <a:effectLst/>
                        </a:rPr>
                        <a:t>Data Write Services</a:t>
                      </a:r>
                      <a:endParaRPr lang="en-US" sz="1400" dirty="0">
                        <a:effectLst/>
                        <a:latin typeface="Times New Roman" panose="02020603050405020304" pitchFamily="18" charset="0"/>
                        <a:ea typeface="Calibri" panose="020F0502020204030204" pitchFamily="34" charset="0"/>
                      </a:endParaRPr>
                    </a:p>
                  </a:txBody>
                  <a:tcPr marL="47524" marR="47524" marT="9023" marB="0"/>
                </a:tc>
                <a:tc>
                  <a:txBody>
                    <a:bodyPr/>
                    <a:lstStyle/>
                    <a:p>
                      <a:pPr marL="0" marR="0">
                        <a:lnSpc>
                          <a:spcPct val="107000"/>
                        </a:lnSpc>
                        <a:spcBef>
                          <a:spcPts val="0"/>
                        </a:spcBef>
                        <a:spcAft>
                          <a:spcPts val="800"/>
                        </a:spcAft>
                      </a:pPr>
                      <a:r>
                        <a:rPr lang="en-US" sz="1400">
                          <a:effectLst/>
                        </a:rPr>
                        <a:t>Simple data write services allow typical clinical data collected in external applications to be written back into and stored in the hosting EHR.  While simple, these services should still appropriately trigger internal CDS and other data-driven EHR actions.</a:t>
                      </a:r>
                      <a:endParaRPr lang="en-US" sz="1400">
                        <a:effectLst/>
                        <a:latin typeface="Times New Roman" panose="02020603050405020304" pitchFamily="18" charset="0"/>
                        <a:ea typeface="Calibri" panose="020F0502020204030204" pitchFamily="34" charset="0"/>
                      </a:endParaRPr>
                    </a:p>
                  </a:txBody>
                  <a:tcPr marL="47524" marR="47524" marT="9023" marB="0"/>
                </a:tc>
              </a:tr>
              <a:tr h="1122809">
                <a:tc>
                  <a:txBody>
                    <a:bodyPr/>
                    <a:lstStyle/>
                    <a:p>
                      <a:pPr marL="285750" marR="0" indent="-285750">
                        <a:lnSpc>
                          <a:spcPct val="107000"/>
                        </a:lnSpc>
                        <a:spcBef>
                          <a:spcPts val="0"/>
                        </a:spcBef>
                        <a:spcAft>
                          <a:spcPts val="800"/>
                        </a:spcAft>
                        <a:buFont typeface="Arial" panose="020B0604020202020204" pitchFamily="34" charset="0"/>
                        <a:buChar char="•"/>
                      </a:pPr>
                      <a:r>
                        <a:rPr lang="en-US" sz="1400" dirty="0">
                          <a:effectLst/>
                        </a:rPr>
                        <a:t>Publish and Subscribe Services</a:t>
                      </a:r>
                      <a:endParaRPr lang="en-US" sz="1400" dirty="0">
                        <a:effectLst/>
                        <a:latin typeface="Times New Roman" panose="02020603050405020304" pitchFamily="18" charset="0"/>
                        <a:ea typeface="Calibri" panose="020F0502020204030204" pitchFamily="34" charset="0"/>
                      </a:endParaRPr>
                    </a:p>
                  </a:txBody>
                  <a:tcPr marL="47524" marR="47524" marT="9023" marB="0"/>
                </a:tc>
                <a:tc>
                  <a:txBody>
                    <a:bodyPr/>
                    <a:lstStyle/>
                    <a:p>
                      <a:pPr marL="0" marR="0">
                        <a:lnSpc>
                          <a:spcPct val="107000"/>
                        </a:lnSpc>
                        <a:spcBef>
                          <a:spcPts val="0"/>
                        </a:spcBef>
                        <a:spcAft>
                          <a:spcPts val="800"/>
                        </a:spcAft>
                      </a:pPr>
                      <a:r>
                        <a:rPr lang="en-US" sz="1400">
                          <a:effectLst/>
                        </a:rPr>
                        <a:t>The EHR should provide publish services to enable publish and subscribe activities in the web application server environment. (Since other applications may also publish there, the EHR should be able to subscribe to events of interest found here.)</a:t>
                      </a:r>
                      <a:endParaRPr lang="en-US" sz="1400">
                        <a:effectLst/>
                        <a:latin typeface="Times New Roman" panose="02020603050405020304" pitchFamily="18" charset="0"/>
                        <a:ea typeface="Calibri" panose="020F0502020204030204" pitchFamily="34" charset="0"/>
                      </a:endParaRPr>
                    </a:p>
                  </a:txBody>
                  <a:tcPr marL="47524" marR="47524" marT="9023" marB="0"/>
                </a:tc>
              </a:tr>
              <a:tr h="1679522">
                <a:tc>
                  <a:txBody>
                    <a:bodyPr/>
                    <a:lstStyle/>
                    <a:p>
                      <a:pPr marL="285750" marR="0" indent="-285750">
                        <a:lnSpc>
                          <a:spcPct val="107000"/>
                        </a:lnSpc>
                        <a:spcBef>
                          <a:spcPts val="0"/>
                        </a:spcBef>
                        <a:spcAft>
                          <a:spcPts val="800"/>
                        </a:spcAft>
                        <a:buFont typeface="Arial" panose="020B0604020202020204" pitchFamily="34" charset="0"/>
                        <a:buChar char="•"/>
                      </a:pPr>
                      <a:r>
                        <a:rPr lang="en-US" sz="1400" dirty="0">
                          <a:effectLst/>
                        </a:rPr>
                        <a:t>Ordering Services</a:t>
                      </a:r>
                      <a:endParaRPr lang="en-US" sz="1400" dirty="0">
                        <a:effectLst/>
                        <a:latin typeface="Times New Roman" panose="02020603050405020304" pitchFamily="18" charset="0"/>
                        <a:ea typeface="Calibri" panose="020F0502020204030204" pitchFamily="34" charset="0"/>
                      </a:endParaRPr>
                    </a:p>
                  </a:txBody>
                  <a:tcPr marL="47524" marR="47524" marT="9023" marB="0"/>
                </a:tc>
                <a:tc>
                  <a:txBody>
                    <a:bodyPr/>
                    <a:lstStyle/>
                    <a:p>
                      <a:pPr marL="0" marR="0">
                        <a:lnSpc>
                          <a:spcPct val="107000"/>
                        </a:lnSpc>
                        <a:spcBef>
                          <a:spcPts val="0"/>
                        </a:spcBef>
                        <a:spcAft>
                          <a:spcPts val="800"/>
                        </a:spcAft>
                      </a:pPr>
                      <a:r>
                        <a:rPr lang="en-US" sz="1400" dirty="0">
                          <a:effectLst/>
                        </a:rPr>
                        <a:t>Ordering services are more difficult.  These should allow external applications to order all orderable items.  The services should provide all of the functionality needed. As an example, medication orders require more processing than simply storing in and EHR’s data repository. A medication ordering service should provide components sub-services including allergy and drug interaction checking, routing to pharmacy, adding to medication administration system, etc.</a:t>
                      </a:r>
                      <a:endParaRPr lang="en-US" sz="1400" dirty="0">
                        <a:effectLst/>
                        <a:latin typeface="Times New Roman" panose="02020603050405020304" pitchFamily="18" charset="0"/>
                        <a:ea typeface="Calibri" panose="020F0502020204030204" pitchFamily="34" charset="0"/>
                      </a:endParaRPr>
                    </a:p>
                  </a:txBody>
                  <a:tcPr marL="47524" marR="47524" marT="9023" marB="0"/>
                </a:tc>
              </a:tr>
              <a:tr h="897811">
                <a:tc>
                  <a:txBody>
                    <a:bodyPr/>
                    <a:lstStyle/>
                    <a:p>
                      <a:pPr marL="285750" marR="0" indent="-285750">
                        <a:lnSpc>
                          <a:spcPct val="107000"/>
                        </a:lnSpc>
                        <a:spcBef>
                          <a:spcPts val="0"/>
                        </a:spcBef>
                        <a:spcAft>
                          <a:spcPts val="800"/>
                        </a:spcAft>
                        <a:buFont typeface="Arial" panose="020B0604020202020204" pitchFamily="34" charset="0"/>
                        <a:buChar char="•"/>
                      </a:pPr>
                      <a:r>
                        <a:rPr lang="en-US" sz="1400" dirty="0">
                          <a:effectLst/>
                        </a:rPr>
                        <a:t>User Interface Integration Services</a:t>
                      </a:r>
                      <a:endParaRPr lang="en-US" sz="1400" dirty="0">
                        <a:effectLst/>
                        <a:latin typeface="Times New Roman" panose="02020603050405020304" pitchFamily="18" charset="0"/>
                        <a:ea typeface="Calibri" panose="020F0502020204030204" pitchFamily="34" charset="0"/>
                      </a:endParaRPr>
                    </a:p>
                  </a:txBody>
                  <a:tcPr marL="47524" marR="47524" marT="9023" marB="0"/>
                </a:tc>
                <a:tc>
                  <a:txBody>
                    <a:bodyPr/>
                    <a:lstStyle/>
                    <a:p>
                      <a:pPr marL="0" marR="0">
                        <a:lnSpc>
                          <a:spcPct val="107000"/>
                        </a:lnSpc>
                        <a:spcBef>
                          <a:spcPts val="0"/>
                        </a:spcBef>
                        <a:spcAft>
                          <a:spcPts val="800"/>
                        </a:spcAft>
                      </a:pPr>
                      <a:r>
                        <a:rPr lang="en-US" sz="1400" dirty="0">
                          <a:effectLst/>
                        </a:rPr>
                        <a:t>The EHR will need to provide a mechanism for an externally hosted application to display a user interface in an appropriate place in the workflow.  The SMART on FHIR and CDS-Hooks technologies are examples.</a:t>
                      </a:r>
                      <a:endParaRPr lang="en-US" sz="1400" dirty="0">
                        <a:effectLst/>
                        <a:latin typeface="Times New Roman" panose="02020603050405020304" pitchFamily="18" charset="0"/>
                        <a:ea typeface="Calibri" panose="020F0502020204030204" pitchFamily="34" charset="0"/>
                      </a:endParaRPr>
                    </a:p>
                  </a:txBody>
                  <a:tcPr marL="47524" marR="47524" marT="9023" marB="0"/>
                </a:tc>
              </a:tr>
            </a:tbl>
          </a:graphicData>
        </a:graphic>
      </p:graphicFrame>
      <p:sp>
        <p:nvSpPr>
          <p:cNvPr id="5" name="Title 2"/>
          <p:cNvSpPr txBox="1">
            <a:spLocks/>
          </p:cNvSpPr>
          <p:nvPr/>
        </p:nvSpPr>
        <p:spPr>
          <a:xfrm>
            <a:off x="108590" y="1898153"/>
            <a:ext cx="4000928" cy="1809664"/>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3600" b="1" kern="1200" spc="0">
                <a:solidFill>
                  <a:schemeClr val="tx2"/>
                </a:solidFill>
                <a:latin typeface="Calibri" panose="020F0502020204030204" pitchFamily="34" charset="0"/>
                <a:ea typeface="+mj-ea"/>
                <a:cs typeface="+mj-cs"/>
              </a:defRPr>
            </a:lvl1pPr>
          </a:lstStyle>
          <a:p>
            <a:r>
              <a:rPr lang="en-US" sz="4400" dirty="0" smtClean="0"/>
              <a:t>EHR Supplied Services</a:t>
            </a:r>
            <a:endParaRPr lang="en-US" sz="4400" dirty="0"/>
          </a:p>
        </p:txBody>
      </p:sp>
    </p:spTree>
    <p:extLst>
      <p:ext uri="{BB962C8B-B14F-4D97-AF65-F5344CB8AC3E}">
        <p14:creationId xmlns:p14="http://schemas.microsoft.com/office/powerpoint/2010/main" val="987548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41078" y="1669696"/>
            <a:ext cx="3746157" cy="1771026"/>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3600" b="1" kern="1200" spc="0">
                <a:solidFill>
                  <a:schemeClr val="tx2"/>
                </a:solidFill>
                <a:latin typeface="Calibri" panose="020F0502020204030204" pitchFamily="34" charset="0"/>
                <a:ea typeface="+mj-ea"/>
                <a:cs typeface="+mj-cs"/>
              </a:defRPr>
            </a:lvl1pPr>
          </a:lstStyle>
          <a:p>
            <a:r>
              <a:rPr lang="en-US" sz="4000" smtClean="0"/>
              <a:t>Platform Supplied Services</a:t>
            </a:r>
            <a:endParaRPr lang="en-US" sz="4000" dirty="0"/>
          </a:p>
        </p:txBody>
      </p:sp>
      <p:graphicFrame>
        <p:nvGraphicFramePr>
          <p:cNvPr id="5" name="Table 4"/>
          <p:cNvGraphicFramePr>
            <a:graphicFrameLocks noGrp="1"/>
          </p:cNvGraphicFramePr>
          <p:nvPr>
            <p:extLst>
              <p:ext uri="{D42A27DB-BD31-4B8C-83A1-F6EECF244321}">
                <p14:modId xmlns:p14="http://schemas.microsoft.com/office/powerpoint/2010/main" val="3289895886"/>
              </p:ext>
            </p:extLst>
          </p:nvPr>
        </p:nvGraphicFramePr>
        <p:xfrm>
          <a:off x="2752255" y="644140"/>
          <a:ext cx="9261696" cy="5750622"/>
        </p:xfrm>
        <a:graphic>
          <a:graphicData uri="http://schemas.openxmlformats.org/drawingml/2006/table">
            <a:tbl>
              <a:tblPr firstRow="1" firstCol="1" bandRow="1">
                <a:tableStyleId>{5C22544A-7EE6-4342-B048-85BDC9FD1C3A}</a:tableStyleId>
              </a:tblPr>
              <a:tblGrid>
                <a:gridCol w="2350542"/>
                <a:gridCol w="6911154"/>
              </a:tblGrid>
              <a:tr h="136145">
                <a:tc>
                  <a:txBody>
                    <a:bodyPr/>
                    <a:lstStyle/>
                    <a:p>
                      <a:pPr marL="0" marR="0">
                        <a:lnSpc>
                          <a:spcPct val="107000"/>
                        </a:lnSpc>
                        <a:spcBef>
                          <a:spcPts val="0"/>
                        </a:spcBef>
                        <a:spcAft>
                          <a:spcPts val="800"/>
                        </a:spcAft>
                      </a:pPr>
                      <a:r>
                        <a:rPr lang="en-US" sz="1400" dirty="0">
                          <a:effectLst/>
                        </a:rPr>
                        <a:t>Component</a:t>
                      </a:r>
                      <a:endParaRPr lang="en-US" sz="1400" dirty="0">
                        <a:effectLst/>
                        <a:latin typeface="Times New Roman" panose="02020603050405020304" pitchFamily="18" charset="0"/>
                        <a:ea typeface="Calibri" panose="020F0502020204030204" pitchFamily="34" charset="0"/>
                      </a:endParaRPr>
                    </a:p>
                  </a:txBody>
                  <a:tcPr marL="27458" marR="27458" marT="6864" marB="0"/>
                </a:tc>
                <a:tc>
                  <a:txBody>
                    <a:bodyPr/>
                    <a:lstStyle/>
                    <a:p>
                      <a:pPr marL="0" marR="0">
                        <a:lnSpc>
                          <a:spcPct val="107000"/>
                        </a:lnSpc>
                        <a:spcBef>
                          <a:spcPts val="0"/>
                        </a:spcBef>
                        <a:spcAft>
                          <a:spcPts val="800"/>
                        </a:spcAft>
                      </a:pPr>
                      <a:r>
                        <a:rPr lang="en-US" sz="1400">
                          <a:effectLst/>
                        </a:rPr>
                        <a:t>Description</a:t>
                      </a:r>
                      <a:endParaRPr lang="en-US" sz="1400">
                        <a:effectLst/>
                        <a:latin typeface="Times New Roman" panose="02020603050405020304" pitchFamily="18" charset="0"/>
                        <a:ea typeface="Calibri" panose="020F0502020204030204" pitchFamily="34" charset="0"/>
                      </a:endParaRPr>
                    </a:p>
                  </a:txBody>
                  <a:tcPr marL="27458" marR="27458" marT="6864" marB="0"/>
                </a:tc>
              </a:tr>
              <a:tr h="265425">
                <a:tc>
                  <a:txBody>
                    <a:bodyPr/>
                    <a:lstStyle/>
                    <a:p>
                      <a:pPr marL="0" marR="0">
                        <a:lnSpc>
                          <a:spcPct val="107000"/>
                        </a:lnSpc>
                        <a:spcBef>
                          <a:spcPts val="0"/>
                        </a:spcBef>
                        <a:spcAft>
                          <a:spcPts val="800"/>
                        </a:spcAft>
                      </a:pPr>
                      <a:r>
                        <a:rPr lang="en-US" sz="1400" dirty="0">
                          <a:effectLst/>
                        </a:rPr>
                        <a:t>Hosting Platform Supplied Services</a:t>
                      </a:r>
                      <a:endParaRPr lang="en-US" sz="1400" dirty="0">
                        <a:effectLst/>
                        <a:latin typeface="Times New Roman" panose="02020603050405020304" pitchFamily="18" charset="0"/>
                        <a:ea typeface="Calibri" panose="020F0502020204030204" pitchFamily="34" charset="0"/>
                      </a:endParaRPr>
                    </a:p>
                  </a:txBody>
                  <a:tcPr marL="27458" marR="27458" marT="6864" marB="0"/>
                </a:tc>
                <a:tc>
                  <a:txBody>
                    <a:bodyPr/>
                    <a:lstStyle/>
                    <a:p>
                      <a:pPr marL="0" marR="0">
                        <a:lnSpc>
                          <a:spcPct val="107000"/>
                        </a:lnSpc>
                        <a:spcBef>
                          <a:spcPts val="0"/>
                        </a:spcBef>
                        <a:spcAft>
                          <a:spcPts val="800"/>
                        </a:spcAft>
                      </a:pPr>
                      <a:r>
                        <a:rPr lang="en-US" sz="1400">
                          <a:effectLst/>
                        </a:rPr>
                        <a:t>  </a:t>
                      </a:r>
                      <a:endParaRPr lang="en-US" sz="1400">
                        <a:effectLst/>
                        <a:latin typeface="Times New Roman" panose="02020603050405020304" pitchFamily="18" charset="0"/>
                        <a:ea typeface="Calibri" panose="020F0502020204030204" pitchFamily="34" charset="0"/>
                      </a:endParaRPr>
                    </a:p>
                  </a:txBody>
                  <a:tcPr marL="27458" marR="27458" marT="6864" marB="0"/>
                </a:tc>
              </a:tr>
              <a:tr h="229272">
                <a:tc>
                  <a:txBody>
                    <a:bodyPr/>
                    <a:lstStyle/>
                    <a:p>
                      <a:pPr marL="285750" marR="0" indent="-285750">
                        <a:lnSpc>
                          <a:spcPct val="107000"/>
                        </a:lnSpc>
                        <a:spcBef>
                          <a:spcPts val="0"/>
                        </a:spcBef>
                        <a:spcAft>
                          <a:spcPts val="800"/>
                        </a:spcAft>
                        <a:buFont typeface="Arial" panose="020B0604020202020204" pitchFamily="34" charset="0"/>
                        <a:buChar char="•"/>
                      </a:pPr>
                      <a:r>
                        <a:rPr lang="en-US" sz="1400" dirty="0">
                          <a:effectLst/>
                        </a:rPr>
                        <a:t>Subscribe Services</a:t>
                      </a:r>
                      <a:endParaRPr lang="en-US" sz="1400" dirty="0">
                        <a:effectLst/>
                        <a:latin typeface="Times New Roman" panose="02020603050405020304" pitchFamily="18" charset="0"/>
                        <a:ea typeface="Calibri" panose="020F0502020204030204" pitchFamily="34" charset="0"/>
                      </a:endParaRPr>
                    </a:p>
                  </a:txBody>
                  <a:tcPr marL="27458" marR="27458" marT="6864" marB="0"/>
                </a:tc>
                <a:tc>
                  <a:txBody>
                    <a:bodyPr/>
                    <a:lstStyle/>
                    <a:p>
                      <a:pPr marL="0" marR="0">
                        <a:lnSpc>
                          <a:spcPct val="107000"/>
                        </a:lnSpc>
                        <a:spcBef>
                          <a:spcPts val="0"/>
                        </a:spcBef>
                        <a:spcAft>
                          <a:spcPts val="800"/>
                        </a:spcAft>
                      </a:pPr>
                      <a:r>
                        <a:rPr lang="en-US" sz="1400">
                          <a:effectLst/>
                        </a:rPr>
                        <a:t>To support subscription to the events published by the EHR.  </a:t>
                      </a:r>
                      <a:endParaRPr lang="en-US" sz="1400">
                        <a:effectLst/>
                        <a:latin typeface="Times New Roman" panose="02020603050405020304" pitchFamily="18" charset="0"/>
                        <a:ea typeface="Calibri" panose="020F0502020204030204" pitchFamily="34" charset="0"/>
                      </a:endParaRPr>
                    </a:p>
                  </a:txBody>
                  <a:tcPr marL="27458" marR="27458" marT="6864" marB="0"/>
                </a:tc>
              </a:tr>
              <a:tr h="342306">
                <a:tc>
                  <a:txBody>
                    <a:bodyPr/>
                    <a:lstStyle/>
                    <a:p>
                      <a:pPr marL="285750" marR="0" indent="-285750">
                        <a:lnSpc>
                          <a:spcPct val="107000"/>
                        </a:lnSpc>
                        <a:spcBef>
                          <a:spcPts val="0"/>
                        </a:spcBef>
                        <a:spcAft>
                          <a:spcPts val="800"/>
                        </a:spcAft>
                        <a:buFont typeface="Arial" panose="020B0604020202020204" pitchFamily="34" charset="0"/>
                        <a:buChar char="•"/>
                      </a:pPr>
                      <a:r>
                        <a:rPr lang="en-US" sz="1400" dirty="0">
                          <a:effectLst/>
                        </a:rPr>
                        <a:t>Terminology Services</a:t>
                      </a:r>
                      <a:endParaRPr lang="en-US" sz="1400" dirty="0">
                        <a:effectLst/>
                        <a:latin typeface="Times New Roman" panose="02020603050405020304" pitchFamily="18" charset="0"/>
                        <a:ea typeface="Calibri" panose="020F0502020204030204" pitchFamily="34" charset="0"/>
                      </a:endParaRPr>
                    </a:p>
                  </a:txBody>
                  <a:tcPr marL="27458" marR="27458" marT="6864" marB="0"/>
                </a:tc>
                <a:tc>
                  <a:txBody>
                    <a:bodyPr/>
                    <a:lstStyle/>
                    <a:p>
                      <a:pPr marL="0" marR="0">
                        <a:lnSpc>
                          <a:spcPct val="107000"/>
                        </a:lnSpc>
                        <a:spcBef>
                          <a:spcPts val="0"/>
                        </a:spcBef>
                        <a:spcAft>
                          <a:spcPts val="800"/>
                        </a:spcAft>
                      </a:pPr>
                      <a:r>
                        <a:rPr lang="en-US" sz="1400">
                          <a:effectLst/>
                        </a:rPr>
                        <a:t>A well designed data dictionary will make identifying and accessing necessary data much easier.  A good deal of medical knowledge is also embedded here.</a:t>
                      </a:r>
                      <a:endParaRPr lang="en-US" sz="1400">
                        <a:effectLst/>
                        <a:latin typeface="Times New Roman" panose="02020603050405020304" pitchFamily="18" charset="0"/>
                        <a:ea typeface="Calibri" panose="020F0502020204030204" pitchFamily="34" charset="0"/>
                      </a:endParaRPr>
                    </a:p>
                  </a:txBody>
                  <a:tcPr marL="27458" marR="27458" marT="6864" marB="0"/>
                </a:tc>
              </a:tr>
              <a:tr h="1058266">
                <a:tc>
                  <a:txBody>
                    <a:bodyPr/>
                    <a:lstStyle/>
                    <a:p>
                      <a:pPr marL="285750" marR="0" indent="-285750">
                        <a:lnSpc>
                          <a:spcPct val="107000"/>
                        </a:lnSpc>
                        <a:spcBef>
                          <a:spcPts val="0"/>
                        </a:spcBef>
                        <a:spcAft>
                          <a:spcPts val="800"/>
                        </a:spcAft>
                        <a:buFont typeface="Arial" panose="020B0604020202020204" pitchFamily="34" charset="0"/>
                        <a:buChar char="•"/>
                      </a:pPr>
                      <a:r>
                        <a:rPr lang="en-US" sz="1400" dirty="0">
                          <a:effectLst/>
                        </a:rPr>
                        <a:t>Business Process Management (BPM) Services</a:t>
                      </a:r>
                      <a:endParaRPr lang="en-US" sz="1400" dirty="0">
                        <a:effectLst/>
                        <a:latin typeface="Times New Roman" panose="02020603050405020304" pitchFamily="18" charset="0"/>
                        <a:ea typeface="Calibri" panose="020F0502020204030204" pitchFamily="34" charset="0"/>
                      </a:endParaRPr>
                    </a:p>
                  </a:txBody>
                  <a:tcPr marL="27458" marR="27458" marT="6864" marB="0"/>
                </a:tc>
                <a:tc>
                  <a:txBody>
                    <a:bodyPr/>
                    <a:lstStyle/>
                    <a:p>
                      <a:pPr marL="0" marR="0">
                        <a:lnSpc>
                          <a:spcPct val="107000"/>
                        </a:lnSpc>
                        <a:spcBef>
                          <a:spcPts val="0"/>
                        </a:spcBef>
                        <a:spcAft>
                          <a:spcPts val="800"/>
                        </a:spcAft>
                      </a:pPr>
                      <a:r>
                        <a:rPr lang="en-US" sz="1400">
                          <a:effectLst/>
                        </a:rPr>
                        <a:t>This category refers to Business Process Modeling and Notation 2.0, Decision Modeling and Notation 1.1, and Case Management Modeling and Notation 1.1.  They provide two important functions:  </a:t>
                      </a:r>
                    </a:p>
                    <a:p>
                      <a:pPr marL="0" marR="0">
                        <a:lnSpc>
                          <a:spcPct val="107000"/>
                        </a:lnSpc>
                        <a:spcBef>
                          <a:spcPts val="0"/>
                        </a:spcBef>
                        <a:spcAft>
                          <a:spcPts val="800"/>
                        </a:spcAft>
                      </a:pPr>
                      <a:r>
                        <a:rPr lang="en-US" sz="1400">
                          <a:effectLst/>
                        </a:rPr>
                        <a:t>1) Each provides a graphical authoring environment that is used to design and maintain the application.  </a:t>
                      </a:r>
                    </a:p>
                    <a:p>
                      <a:pPr marL="0" marR="0">
                        <a:lnSpc>
                          <a:spcPct val="107000"/>
                        </a:lnSpc>
                        <a:spcBef>
                          <a:spcPts val="0"/>
                        </a:spcBef>
                        <a:spcAft>
                          <a:spcPts val="800"/>
                        </a:spcAft>
                      </a:pPr>
                      <a:r>
                        <a:rPr lang="en-US" sz="1400">
                          <a:effectLst/>
                        </a:rPr>
                        <a:t>2) Each specifies an executable form of the application that can be executed at runtime in an appropriate execution engine.</a:t>
                      </a:r>
                      <a:endParaRPr lang="en-US" sz="1400">
                        <a:effectLst/>
                        <a:latin typeface="Times New Roman" panose="02020603050405020304" pitchFamily="18" charset="0"/>
                        <a:ea typeface="Calibri" panose="020F0502020204030204" pitchFamily="34" charset="0"/>
                      </a:endParaRPr>
                    </a:p>
                  </a:txBody>
                  <a:tcPr marL="27458" marR="27458" marT="6864" marB="0"/>
                </a:tc>
              </a:tr>
              <a:tr h="474561">
                <a:tc>
                  <a:txBody>
                    <a:bodyPr/>
                    <a:lstStyle/>
                    <a:p>
                      <a:pPr marL="285750" marR="0" indent="-285750">
                        <a:lnSpc>
                          <a:spcPct val="107000"/>
                        </a:lnSpc>
                        <a:spcBef>
                          <a:spcPts val="0"/>
                        </a:spcBef>
                        <a:spcAft>
                          <a:spcPts val="800"/>
                        </a:spcAft>
                        <a:buFont typeface="Arial" panose="020B0604020202020204" pitchFamily="34" charset="0"/>
                        <a:buChar char="•"/>
                      </a:pPr>
                      <a:r>
                        <a:rPr lang="en-US" sz="1400" dirty="0">
                          <a:effectLst/>
                        </a:rPr>
                        <a:t>Communication Services</a:t>
                      </a:r>
                      <a:endParaRPr lang="en-US" sz="1400" dirty="0">
                        <a:effectLst/>
                        <a:latin typeface="Times New Roman" panose="02020603050405020304" pitchFamily="18" charset="0"/>
                        <a:ea typeface="Calibri" panose="020F0502020204030204" pitchFamily="34" charset="0"/>
                      </a:endParaRPr>
                    </a:p>
                  </a:txBody>
                  <a:tcPr marL="27458" marR="27458" marT="6864" marB="0"/>
                </a:tc>
                <a:tc>
                  <a:txBody>
                    <a:bodyPr/>
                    <a:lstStyle/>
                    <a:p>
                      <a:pPr marL="0" marR="0">
                        <a:lnSpc>
                          <a:spcPct val="107000"/>
                        </a:lnSpc>
                        <a:spcBef>
                          <a:spcPts val="0"/>
                        </a:spcBef>
                        <a:spcAft>
                          <a:spcPts val="800"/>
                        </a:spcAft>
                      </a:pPr>
                      <a:r>
                        <a:rPr lang="en-US" sz="1400">
                          <a:effectLst/>
                        </a:rPr>
                        <a:t>Services to support interactions with users.  They can include pager services, faxing services, etc.  The BPMN 2.0 standard suggests the WS-Human Task standard as the specification for managing interactions with users.</a:t>
                      </a:r>
                      <a:endParaRPr lang="en-US" sz="1400">
                        <a:effectLst/>
                        <a:latin typeface="Times New Roman" panose="02020603050405020304" pitchFamily="18" charset="0"/>
                        <a:ea typeface="Calibri" panose="020F0502020204030204" pitchFamily="34" charset="0"/>
                      </a:endParaRPr>
                    </a:p>
                  </a:txBody>
                  <a:tcPr marL="27458" marR="27458" marT="6864" marB="0"/>
                </a:tc>
              </a:tr>
              <a:tr h="394705">
                <a:tc>
                  <a:txBody>
                    <a:bodyPr/>
                    <a:lstStyle/>
                    <a:p>
                      <a:pPr marL="285750" marR="0" indent="-285750">
                        <a:lnSpc>
                          <a:spcPct val="107000"/>
                        </a:lnSpc>
                        <a:spcBef>
                          <a:spcPts val="0"/>
                        </a:spcBef>
                        <a:spcAft>
                          <a:spcPts val="800"/>
                        </a:spcAft>
                        <a:buFont typeface="Arial" panose="020B0604020202020204" pitchFamily="34" charset="0"/>
                        <a:buChar char="•"/>
                      </a:pPr>
                      <a:r>
                        <a:rPr lang="en-US" sz="1400" dirty="0">
                          <a:effectLst/>
                        </a:rPr>
                        <a:t>Data Storage Services</a:t>
                      </a:r>
                      <a:endParaRPr lang="en-US" sz="1400" dirty="0">
                        <a:effectLst/>
                        <a:latin typeface="Times New Roman" panose="02020603050405020304" pitchFamily="18" charset="0"/>
                        <a:ea typeface="Calibri" panose="020F0502020204030204" pitchFamily="34" charset="0"/>
                      </a:endParaRPr>
                    </a:p>
                  </a:txBody>
                  <a:tcPr marL="27458" marR="27458" marT="6864" marB="0"/>
                </a:tc>
                <a:tc>
                  <a:txBody>
                    <a:bodyPr/>
                    <a:lstStyle/>
                    <a:p>
                      <a:pPr marL="0" marR="0">
                        <a:lnSpc>
                          <a:spcPct val="107000"/>
                        </a:lnSpc>
                        <a:spcBef>
                          <a:spcPts val="0"/>
                        </a:spcBef>
                        <a:spcAft>
                          <a:spcPts val="800"/>
                        </a:spcAft>
                      </a:pPr>
                      <a:r>
                        <a:rPr lang="en-US" sz="1400">
                          <a:effectLst/>
                        </a:rPr>
                        <a:t>A service to store relevant information external to the hosting EHR.  This may include log files, process data, and some clinical data for which there is not a good storage model in the EHR.</a:t>
                      </a:r>
                      <a:endParaRPr lang="en-US" sz="1400">
                        <a:effectLst/>
                        <a:latin typeface="Times New Roman" panose="02020603050405020304" pitchFamily="18" charset="0"/>
                        <a:ea typeface="Calibri" panose="020F0502020204030204" pitchFamily="34" charset="0"/>
                      </a:endParaRPr>
                    </a:p>
                  </a:txBody>
                  <a:tcPr marL="27458" marR="27458" marT="6864" marB="0"/>
                </a:tc>
              </a:tr>
              <a:tr h="377544">
                <a:tc>
                  <a:txBody>
                    <a:bodyPr/>
                    <a:lstStyle/>
                    <a:p>
                      <a:pPr marL="285750" marR="0" indent="-285750">
                        <a:lnSpc>
                          <a:spcPct val="107000"/>
                        </a:lnSpc>
                        <a:spcBef>
                          <a:spcPts val="0"/>
                        </a:spcBef>
                        <a:spcAft>
                          <a:spcPts val="800"/>
                        </a:spcAft>
                        <a:buFont typeface="Arial" panose="020B0604020202020204" pitchFamily="34" charset="0"/>
                        <a:buChar char="•"/>
                      </a:pPr>
                      <a:r>
                        <a:rPr lang="en-US" sz="1400" dirty="0">
                          <a:effectLst/>
                        </a:rPr>
                        <a:t>Role Management Services</a:t>
                      </a:r>
                      <a:endParaRPr lang="en-US" sz="1400" dirty="0">
                        <a:effectLst/>
                        <a:latin typeface="Times New Roman" panose="02020603050405020304" pitchFamily="18" charset="0"/>
                        <a:ea typeface="Calibri" panose="020F0502020204030204" pitchFamily="34" charset="0"/>
                      </a:endParaRPr>
                    </a:p>
                  </a:txBody>
                  <a:tcPr marL="27458" marR="27458" marT="6864" marB="0"/>
                </a:tc>
                <a:tc>
                  <a:txBody>
                    <a:bodyPr/>
                    <a:lstStyle/>
                    <a:p>
                      <a:pPr marL="0" marR="0">
                        <a:lnSpc>
                          <a:spcPct val="107000"/>
                        </a:lnSpc>
                        <a:spcBef>
                          <a:spcPts val="0"/>
                        </a:spcBef>
                        <a:spcAft>
                          <a:spcPts val="800"/>
                        </a:spcAft>
                      </a:pPr>
                      <a:r>
                        <a:rPr lang="en-US" sz="1400">
                          <a:effectLst/>
                        </a:rPr>
                        <a:t>Since the BPM services will be management processes involving care teams, it is necessary to manage and provide access to the roles necessary for the care models.</a:t>
                      </a:r>
                      <a:endParaRPr lang="en-US" sz="1400">
                        <a:effectLst/>
                        <a:latin typeface="Times New Roman" panose="02020603050405020304" pitchFamily="18" charset="0"/>
                        <a:ea typeface="Calibri" panose="020F0502020204030204" pitchFamily="34" charset="0"/>
                      </a:endParaRPr>
                    </a:p>
                  </a:txBody>
                  <a:tcPr marL="27458" marR="27458" marT="6864" marB="0"/>
                </a:tc>
              </a:tr>
              <a:tr h="421934">
                <a:tc>
                  <a:txBody>
                    <a:bodyPr/>
                    <a:lstStyle/>
                    <a:p>
                      <a:pPr marL="285750" marR="0" indent="-285750">
                        <a:lnSpc>
                          <a:spcPct val="107000"/>
                        </a:lnSpc>
                        <a:spcBef>
                          <a:spcPts val="0"/>
                        </a:spcBef>
                        <a:spcAft>
                          <a:spcPts val="800"/>
                        </a:spcAft>
                        <a:buFont typeface="Arial" panose="020B0604020202020204" pitchFamily="34" charset="0"/>
                        <a:buChar char="•"/>
                      </a:pPr>
                      <a:r>
                        <a:rPr lang="en-US" sz="1400" dirty="0">
                          <a:effectLst/>
                        </a:rPr>
                        <a:t>Inferencing Services</a:t>
                      </a:r>
                      <a:endParaRPr lang="en-US" sz="1400" dirty="0">
                        <a:effectLst/>
                        <a:latin typeface="Times New Roman" panose="02020603050405020304" pitchFamily="18" charset="0"/>
                        <a:ea typeface="Calibri" panose="020F0502020204030204" pitchFamily="34" charset="0"/>
                      </a:endParaRPr>
                    </a:p>
                  </a:txBody>
                  <a:tcPr marL="27458" marR="27458" marT="6864" marB="0"/>
                </a:tc>
                <a:tc>
                  <a:txBody>
                    <a:bodyPr/>
                    <a:lstStyle/>
                    <a:p>
                      <a:pPr marL="0" marR="0">
                        <a:lnSpc>
                          <a:spcPct val="107000"/>
                        </a:lnSpc>
                        <a:spcBef>
                          <a:spcPts val="0"/>
                        </a:spcBef>
                        <a:spcAft>
                          <a:spcPts val="800"/>
                        </a:spcAft>
                      </a:pPr>
                      <a:r>
                        <a:rPr lang="en-US" sz="1400">
                          <a:effectLst/>
                        </a:rPr>
                        <a:t>The BPM and DMN environments are ideal for deploying a variety of inferencing tools including mathematical models, classification and prediction systems, Physiologic models, etc.</a:t>
                      </a:r>
                      <a:endParaRPr lang="en-US" sz="1400">
                        <a:effectLst/>
                        <a:latin typeface="Times New Roman" panose="02020603050405020304" pitchFamily="18" charset="0"/>
                        <a:ea typeface="Calibri" panose="020F0502020204030204" pitchFamily="34" charset="0"/>
                      </a:endParaRPr>
                    </a:p>
                  </a:txBody>
                  <a:tcPr marL="27458" marR="27458" marT="6864" marB="0"/>
                </a:tc>
              </a:tr>
              <a:tr h="367018">
                <a:tc>
                  <a:txBody>
                    <a:bodyPr/>
                    <a:lstStyle/>
                    <a:p>
                      <a:pPr marL="285750" marR="0" indent="-285750">
                        <a:lnSpc>
                          <a:spcPct val="107000"/>
                        </a:lnSpc>
                        <a:spcBef>
                          <a:spcPts val="0"/>
                        </a:spcBef>
                        <a:spcAft>
                          <a:spcPts val="800"/>
                        </a:spcAft>
                        <a:buFont typeface="Arial" panose="020B0604020202020204" pitchFamily="34" charset="0"/>
                        <a:buChar char="•"/>
                      </a:pPr>
                      <a:r>
                        <a:rPr lang="en-US" sz="1400" dirty="0">
                          <a:effectLst/>
                        </a:rPr>
                        <a:t>Custom Services</a:t>
                      </a:r>
                      <a:endParaRPr lang="en-US" sz="1400" dirty="0">
                        <a:effectLst/>
                        <a:latin typeface="Times New Roman" panose="02020603050405020304" pitchFamily="18" charset="0"/>
                        <a:ea typeface="Calibri" panose="020F0502020204030204" pitchFamily="34" charset="0"/>
                      </a:endParaRPr>
                    </a:p>
                  </a:txBody>
                  <a:tcPr marL="27458" marR="27458" marT="6864" marB="0"/>
                </a:tc>
                <a:tc>
                  <a:txBody>
                    <a:bodyPr/>
                    <a:lstStyle/>
                    <a:p>
                      <a:pPr marL="0" marR="0">
                        <a:lnSpc>
                          <a:spcPct val="107000"/>
                        </a:lnSpc>
                        <a:spcBef>
                          <a:spcPts val="0"/>
                        </a:spcBef>
                        <a:spcAft>
                          <a:spcPts val="800"/>
                        </a:spcAft>
                      </a:pPr>
                      <a:r>
                        <a:rPr lang="en-US" sz="1400" dirty="0">
                          <a:effectLst/>
                        </a:rPr>
                        <a:t>Special purpose services (such as natural language processing tools) can be accessed as a part of the care delivery workflow.</a:t>
                      </a:r>
                      <a:endParaRPr lang="en-US" sz="1400" dirty="0">
                        <a:effectLst/>
                        <a:latin typeface="Times New Roman" panose="02020603050405020304" pitchFamily="18" charset="0"/>
                        <a:ea typeface="Calibri" panose="020F0502020204030204" pitchFamily="34" charset="0"/>
                      </a:endParaRPr>
                    </a:p>
                  </a:txBody>
                  <a:tcPr marL="27458" marR="27458" marT="6864" marB="0"/>
                </a:tc>
              </a:tr>
            </a:tbl>
          </a:graphicData>
        </a:graphic>
      </p:graphicFrame>
    </p:spTree>
    <p:extLst>
      <p:ext uri="{BB962C8B-B14F-4D97-AF65-F5344CB8AC3E}">
        <p14:creationId xmlns:p14="http://schemas.microsoft.com/office/powerpoint/2010/main" val="958190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Intermountain DkBlue Wave">
  <a:themeElements>
    <a:clrScheme name="Intermountain Colors 3">
      <a:dk1>
        <a:srgbClr val="000000"/>
      </a:dk1>
      <a:lt1>
        <a:srgbClr val="FFFFFF"/>
      </a:lt1>
      <a:dk2>
        <a:srgbClr val="37517D"/>
      </a:dk2>
      <a:lt2>
        <a:srgbClr val="4F81BD"/>
      </a:lt2>
      <a:accent1>
        <a:srgbClr val="4F81BD"/>
      </a:accent1>
      <a:accent2>
        <a:srgbClr val="005DAA"/>
      </a:accent2>
      <a:accent3>
        <a:srgbClr val="A8C5E7"/>
      </a:accent3>
      <a:accent4>
        <a:srgbClr val="EFAE1E"/>
      </a:accent4>
      <a:accent5>
        <a:srgbClr val="88BB00"/>
      </a:accent5>
      <a:accent6>
        <a:srgbClr val="B45114"/>
      </a:accent6>
      <a:hlink>
        <a:srgbClr val="005DAA"/>
      </a:hlink>
      <a:folHlink>
        <a:srgbClr val="4F81B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ial Intermountain PowerPoint Template.potx" id="{F2F2BC2C-FC59-4F7B-A87A-CD11F2D3DDA5}" vid="{F989D3DB-958E-4AE3-ACCF-4D253DB7C2D5}"/>
    </a:ext>
  </a:extLst>
</a:theme>
</file>

<file path=ppt/theme/theme2.xml><?xml version="1.0" encoding="utf-8"?>
<a:theme xmlns:a="http://schemas.openxmlformats.org/drawingml/2006/main" name="SAO Blu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7646</TotalTime>
  <Words>1097</Words>
  <Application>Microsoft Office PowerPoint</Application>
  <PresentationFormat>Widescreen</PresentationFormat>
  <Paragraphs>182</Paragraphs>
  <Slides>17</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Courier New</vt:lpstr>
      <vt:lpstr>Times New Roman</vt:lpstr>
      <vt:lpstr>Intermountain DkBlue Wave</vt:lpstr>
      <vt:lpstr>SAO Blue Template</vt:lpstr>
      <vt:lpstr>Knowledge, Content, and Clinical Process Sharing</vt:lpstr>
      <vt:lpstr>OMG-Sponsored Projects</vt:lpstr>
      <vt:lpstr>PowerPoint Presentation</vt:lpstr>
      <vt:lpstr>Business Process Management Languages</vt:lpstr>
      <vt:lpstr>Three Process Management Tools</vt:lpstr>
      <vt:lpstr>Components Necessary to Make BPM Computable</vt:lpstr>
      <vt:lpstr>Designing a CDSS for Complex Electronic Protocols</vt:lpstr>
      <vt:lpstr>PowerPoint Presentation</vt:lpstr>
      <vt:lpstr>PowerPoint Presentation</vt:lpstr>
      <vt:lpstr>Time Line</vt:lpstr>
      <vt:lpstr>PowerPoint Presentation</vt:lpstr>
      <vt:lpstr>Examples</vt:lpstr>
      <vt:lpstr>An Authoring Environment for Electronic Protocols</vt:lpstr>
      <vt:lpstr>Business Process Management Notation (BPMN)</vt:lpstr>
      <vt:lpstr>Example: Testing for Pulmonary Embolism</vt:lpstr>
      <vt:lpstr>Decision Modeling Notation (DMN)</vt:lpstr>
      <vt:lpstr>Decision Modeling Notation: Decision Tables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Calibri 40 Pt</dc:title>
  <dc:creator>Microsoft Office User</dc:creator>
  <cp:lastModifiedBy>Peter Haug</cp:lastModifiedBy>
  <cp:revision>106</cp:revision>
  <cp:lastPrinted>2016-11-18T21:04:20Z</cp:lastPrinted>
  <dcterms:created xsi:type="dcterms:W3CDTF">2017-02-24T04:56:09Z</dcterms:created>
  <dcterms:modified xsi:type="dcterms:W3CDTF">2017-08-03T16:08:26Z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1a4512-8026-4a73-bfb7-8d52c1779a3a_Enabled">
    <vt:lpwstr>True</vt:lpwstr>
  </property>
  <property fmtid="{D5CDD505-2E9C-101B-9397-08002B2CF9AE}" pid="3" name="MSIP_Label_ba1a4512-8026-4a73-bfb7-8d52c1779a3a_SiteId">
    <vt:lpwstr>a79016de-bdd0-4e47-91f4-79416ab912ad</vt:lpwstr>
  </property>
  <property fmtid="{D5CDD505-2E9C-101B-9397-08002B2CF9AE}" pid="4" name="MSIP_Label_ba1a4512-8026-4a73-bfb7-8d52c1779a3a_Ref">
    <vt:lpwstr>https://api.informationprotection.azure.com/api/a79016de-bdd0-4e47-91f4-79416ab912ad</vt:lpwstr>
  </property>
  <property fmtid="{D5CDD505-2E9C-101B-9397-08002B2CF9AE}" pid="5" name="MSIP_Label_ba1a4512-8026-4a73-bfb7-8d52c1779a3a_SetBy">
    <vt:lpwstr>Peter.Haug@imail.org</vt:lpwstr>
  </property>
  <property fmtid="{D5CDD505-2E9C-101B-9397-08002B2CF9AE}" pid="6" name="MSIP_Label_ba1a4512-8026-4a73-bfb7-8d52c1779a3a_SetDate">
    <vt:lpwstr>2017-07-31T10:44:22.7800000-06:00</vt:lpwstr>
  </property>
  <property fmtid="{D5CDD505-2E9C-101B-9397-08002B2CF9AE}" pid="7" name="MSIP_Label_ba1a4512-8026-4a73-bfb7-8d52c1779a3a_Name">
    <vt:lpwstr>Sensitive Information</vt:lpwstr>
  </property>
  <property fmtid="{D5CDD505-2E9C-101B-9397-08002B2CF9AE}" pid="8" name="MSIP_Label_ba1a4512-8026-4a73-bfb7-8d52c1779a3a_Application">
    <vt:lpwstr>Microsoft Azure Information Protection</vt:lpwstr>
  </property>
  <property fmtid="{D5CDD505-2E9C-101B-9397-08002B2CF9AE}" pid="9" name="MSIP_Label_ba1a4512-8026-4a73-bfb7-8d52c1779a3a_Extended_MSFT_Method">
    <vt:lpwstr>Automatic</vt:lpwstr>
  </property>
  <property fmtid="{D5CDD505-2E9C-101B-9397-08002B2CF9AE}" pid="10" name="Sensitivity">
    <vt:lpwstr>Sensitive Information</vt:lpwstr>
  </property>
</Properties>
</file>