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60" r:id="rId3"/>
    <p:sldId id="286" r:id="rId4"/>
    <p:sldId id="287" r:id="rId5"/>
    <p:sldId id="288" r:id="rId6"/>
    <p:sldId id="294" r:id="rId7"/>
    <p:sldId id="285" r:id="rId8"/>
    <p:sldId id="289" r:id="rId9"/>
    <p:sldId id="290" r:id="rId10"/>
    <p:sldId id="291" r:id="rId11"/>
    <p:sldId id="278" r:id="rId12"/>
    <p:sldId id="292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90" autoAdjust="0"/>
    <p:restoredTop sz="94660"/>
  </p:normalViewPr>
  <p:slideViewPr>
    <p:cSldViewPr snapToGrid="0" snapToObjects="1">
      <p:cViewPr>
        <p:scale>
          <a:sx n="81" d="100"/>
          <a:sy n="81" d="100"/>
        </p:scale>
        <p:origin x="-1824" y="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78F4C7-C9B6-0E47-AB91-B8DFD83DB701}" type="doc">
      <dgm:prSet loTypeId="urn:microsoft.com/office/officeart/2005/8/layout/cycle2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7BFEBB2-EB16-F446-B95B-4CA3B28772DD}">
      <dgm:prSet phldrT="[Text]"/>
      <dgm:spPr/>
      <dgm:t>
        <a:bodyPr/>
        <a:lstStyle/>
        <a:p>
          <a:r>
            <a:rPr lang="en-US" dirty="0" smtClean="0"/>
            <a:t>Clinical Whitepaper</a:t>
          </a:r>
          <a:endParaRPr lang="en-US" dirty="0"/>
        </a:p>
      </dgm:t>
    </dgm:pt>
    <dgm:pt modelId="{4E0ECDCE-4225-454C-B9C0-69881CDDE425}" type="parTrans" cxnId="{F2A04ADD-0439-7E45-A935-23FBC514D1E4}">
      <dgm:prSet/>
      <dgm:spPr/>
      <dgm:t>
        <a:bodyPr/>
        <a:lstStyle/>
        <a:p>
          <a:endParaRPr lang="en-US"/>
        </a:p>
      </dgm:t>
    </dgm:pt>
    <dgm:pt modelId="{436838CF-EBF4-D44B-A718-F86145A9D30D}" type="sibTrans" cxnId="{F2A04ADD-0439-7E45-A935-23FBC514D1E4}">
      <dgm:prSet/>
      <dgm:spPr/>
      <dgm:t>
        <a:bodyPr/>
        <a:lstStyle/>
        <a:p>
          <a:endParaRPr lang="en-US"/>
        </a:p>
      </dgm:t>
    </dgm:pt>
    <dgm:pt modelId="{4F9D6CB5-E319-8B4E-81C3-9919B9CBB10C}">
      <dgm:prSet phldrT="[Text]"/>
      <dgm:spPr/>
      <dgm:t>
        <a:bodyPr/>
        <a:lstStyle/>
        <a:p>
          <a:r>
            <a:rPr lang="en-US" dirty="0" smtClean="0"/>
            <a:t>Conceptual Structure</a:t>
          </a:r>
          <a:endParaRPr lang="en-US" dirty="0"/>
        </a:p>
      </dgm:t>
    </dgm:pt>
    <dgm:pt modelId="{96D1EFCD-72F6-F541-82CD-00AB0BC5A4FD}" type="parTrans" cxnId="{A113DBB1-07CD-AE4C-802C-43927EBA4B3C}">
      <dgm:prSet/>
      <dgm:spPr/>
      <dgm:t>
        <a:bodyPr/>
        <a:lstStyle/>
        <a:p>
          <a:endParaRPr lang="en-US"/>
        </a:p>
      </dgm:t>
    </dgm:pt>
    <dgm:pt modelId="{87D21FE3-4539-3E43-8F9E-C50AC5B22A75}" type="sibTrans" cxnId="{A113DBB1-07CD-AE4C-802C-43927EBA4B3C}">
      <dgm:prSet/>
      <dgm:spPr/>
      <dgm:t>
        <a:bodyPr/>
        <a:lstStyle/>
        <a:p>
          <a:endParaRPr lang="en-US"/>
        </a:p>
      </dgm:t>
    </dgm:pt>
    <dgm:pt modelId="{6E085652-1F6A-A340-B855-9BD7F0022193}">
      <dgm:prSet phldrT="[Text]"/>
      <dgm:spPr/>
      <dgm:t>
        <a:bodyPr/>
        <a:lstStyle/>
        <a:p>
          <a:r>
            <a:rPr lang="en-US" dirty="0" smtClean="0"/>
            <a:t>XML Authoring</a:t>
          </a:r>
          <a:endParaRPr lang="en-US" dirty="0"/>
        </a:p>
      </dgm:t>
    </dgm:pt>
    <dgm:pt modelId="{A3225360-36E1-A645-AFCE-BF0D2212441E}" type="parTrans" cxnId="{74A755E6-1DE7-BF4A-9245-6C3A1F2702CB}">
      <dgm:prSet/>
      <dgm:spPr/>
      <dgm:t>
        <a:bodyPr/>
        <a:lstStyle/>
        <a:p>
          <a:endParaRPr lang="en-US"/>
        </a:p>
      </dgm:t>
    </dgm:pt>
    <dgm:pt modelId="{81AD6AC3-F451-8C43-B49F-91F5225FF671}" type="sibTrans" cxnId="{74A755E6-1DE7-BF4A-9245-6C3A1F2702CB}">
      <dgm:prSet/>
      <dgm:spPr/>
      <dgm:t>
        <a:bodyPr/>
        <a:lstStyle/>
        <a:p>
          <a:endParaRPr lang="en-US"/>
        </a:p>
      </dgm:t>
    </dgm:pt>
    <dgm:pt modelId="{1FA01BB4-464C-EC46-9192-E564FD5C0397}">
      <dgm:prSet phldrT="[Text]"/>
      <dgm:spPr/>
      <dgm:t>
        <a:bodyPr/>
        <a:lstStyle/>
        <a:p>
          <a:r>
            <a:rPr lang="en-US" dirty="0" smtClean="0"/>
            <a:t>Validation</a:t>
          </a:r>
          <a:endParaRPr lang="en-US" dirty="0"/>
        </a:p>
      </dgm:t>
    </dgm:pt>
    <dgm:pt modelId="{C9C7A4E5-8D5C-DA4F-8096-3925193B9A70}" type="parTrans" cxnId="{45E550F0-D511-A94B-BBA6-8C4063607AAE}">
      <dgm:prSet/>
      <dgm:spPr/>
      <dgm:t>
        <a:bodyPr/>
        <a:lstStyle/>
        <a:p>
          <a:endParaRPr lang="en-US"/>
        </a:p>
      </dgm:t>
    </dgm:pt>
    <dgm:pt modelId="{6FDDEDE1-25C6-4F49-A327-00F4B83D9A3A}" type="sibTrans" cxnId="{45E550F0-D511-A94B-BBA6-8C4063607AAE}">
      <dgm:prSet/>
      <dgm:spPr/>
      <dgm:t>
        <a:bodyPr/>
        <a:lstStyle/>
        <a:p>
          <a:endParaRPr lang="en-US"/>
        </a:p>
      </dgm:t>
    </dgm:pt>
    <dgm:pt modelId="{BAB2909F-03CE-8A44-96BF-850F7638962B}">
      <dgm:prSet phldrT="[Text]"/>
      <dgm:spPr/>
      <dgm:t>
        <a:bodyPr/>
        <a:lstStyle/>
        <a:p>
          <a:r>
            <a:rPr lang="en-US" dirty="0" smtClean="0"/>
            <a:t>Model Definition</a:t>
          </a:r>
          <a:endParaRPr lang="en-US" dirty="0"/>
        </a:p>
      </dgm:t>
    </dgm:pt>
    <dgm:pt modelId="{5B1CDA2E-6779-CF4A-9561-9936065200DC}" type="parTrans" cxnId="{0A2BAA15-6801-7C49-BE9F-35F1F0B40952}">
      <dgm:prSet/>
      <dgm:spPr/>
      <dgm:t>
        <a:bodyPr/>
        <a:lstStyle/>
        <a:p>
          <a:endParaRPr lang="en-US"/>
        </a:p>
      </dgm:t>
    </dgm:pt>
    <dgm:pt modelId="{17B47801-0C88-E842-977B-D6FA4CFB540C}" type="sibTrans" cxnId="{0A2BAA15-6801-7C49-BE9F-35F1F0B40952}">
      <dgm:prSet/>
      <dgm:spPr/>
      <dgm:t>
        <a:bodyPr/>
        <a:lstStyle/>
        <a:p>
          <a:endParaRPr lang="en-US"/>
        </a:p>
      </dgm:t>
    </dgm:pt>
    <dgm:pt modelId="{E88BBE03-5E24-9749-8705-A026F6B4C734}" type="pres">
      <dgm:prSet presAssocID="{9C78F4C7-C9B6-0E47-AB91-B8DFD83DB701}" presName="cycle" presStyleCnt="0">
        <dgm:presLayoutVars>
          <dgm:dir/>
          <dgm:resizeHandles val="exact"/>
        </dgm:presLayoutVars>
      </dgm:prSet>
      <dgm:spPr/>
    </dgm:pt>
    <dgm:pt modelId="{CDAC409F-C27A-0646-80FA-2472EA9F46E3}" type="pres">
      <dgm:prSet presAssocID="{E7BFEBB2-EB16-F446-B95B-4CA3B28772D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43ADF7-1CD8-2A41-9D7A-0FA1435934A5}" type="pres">
      <dgm:prSet presAssocID="{436838CF-EBF4-D44B-A718-F86145A9D30D}" presName="sibTrans" presStyleLbl="sibTrans2D1" presStyleIdx="0" presStyleCnt="5"/>
      <dgm:spPr/>
    </dgm:pt>
    <dgm:pt modelId="{801F746F-32BA-4844-9E45-7507B9FECEA1}" type="pres">
      <dgm:prSet presAssocID="{436838CF-EBF4-D44B-A718-F86145A9D30D}" presName="connectorText" presStyleLbl="sibTrans2D1" presStyleIdx="0" presStyleCnt="5"/>
      <dgm:spPr/>
    </dgm:pt>
    <dgm:pt modelId="{62986740-3C46-EC42-BB5F-F791132B4EDE}" type="pres">
      <dgm:prSet presAssocID="{4F9D6CB5-E319-8B4E-81C3-9919B9CBB10C}" presName="node" presStyleLbl="node1" presStyleIdx="1" presStyleCnt="5">
        <dgm:presLayoutVars>
          <dgm:bulletEnabled val="1"/>
        </dgm:presLayoutVars>
      </dgm:prSet>
      <dgm:spPr/>
    </dgm:pt>
    <dgm:pt modelId="{94558800-61E6-ED48-9B98-6619247628C0}" type="pres">
      <dgm:prSet presAssocID="{87D21FE3-4539-3E43-8F9E-C50AC5B22A75}" presName="sibTrans" presStyleLbl="sibTrans2D1" presStyleIdx="1" presStyleCnt="5"/>
      <dgm:spPr/>
    </dgm:pt>
    <dgm:pt modelId="{EA5CA558-394B-AA44-BDB5-FDE16A106977}" type="pres">
      <dgm:prSet presAssocID="{87D21FE3-4539-3E43-8F9E-C50AC5B22A75}" presName="connectorText" presStyleLbl="sibTrans2D1" presStyleIdx="1" presStyleCnt="5"/>
      <dgm:spPr/>
    </dgm:pt>
    <dgm:pt modelId="{C95C9C13-FC34-A547-9FE8-185D697B7184}" type="pres">
      <dgm:prSet presAssocID="{BAB2909F-03CE-8A44-96BF-850F7638962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4449A7-F4B6-AD4F-9E9A-89EBD6E98951}" type="pres">
      <dgm:prSet presAssocID="{17B47801-0C88-E842-977B-D6FA4CFB540C}" presName="sibTrans" presStyleLbl="sibTrans2D1" presStyleIdx="2" presStyleCnt="5"/>
      <dgm:spPr/>
    </dgm:pt>
    <dgm:pt modelId="{28E18B81-FCEA-A54B-8C9D-4FE859842513}" type="pres">
      <dgm:prSet presAssocID="{17B47801-0C88-E842-977B-D6FA4CFB540C}" presName="connectorText" presStyleLbl="sibTrans2D1" presStyleIdx="2" presStyleCnt="5"/>
      <dgm:spPr/>
    </dgm:pt>
    <dgm:pt modelId="{8653AC78-8B20-0748-93F5-C81B5DDCE08D}" type="pres">
      <dgm:prSet presAssocID="{6E085652-1F6A-A340-B855-9BD7F0022193}" presName="node" presStyleLbl="node1" presStyleIdx="3" presStyleCnt="5">
        <dgm:presLayoutVars>
          <dgm:bulletEnabled val="1"/>
        </dgm:presLayoutVars>
      </dgm:prSet>
      <dgm:spPr/>
    </dgm:pt>
    <dgm:pt modelId="{701FFBC3-47EE-4B47-8F94-69C0DB33C34C}" type="pres">
      <dgm:prSet presAssocID="{81AD6AC3-F451-8C43-B49F-91F5225FF671}" presName="sibTrans" presStyleLbl="sibTrans2D1" presStyleIdx="3" presStyleCnt="5"/>
      <dgm:spPr/>
    </dgm:pt>
    <dgm:pt modelId="{B2888BC7-77A2-D448-AA33-9E64AF8AA41E}" type="pres">
      <dgm:prSet presAssocID="{81AD6AC3-F451-8C43-B49F-91F5225FF671}" presName="connectorText" presStyleLbl="sibTrans2D1" presStyleIdx="3" presStyleCnt="5"/>
      <dgm:spPr/>
    </dgm:pt>
    <dgm:pt modelId="{D68AEBFE-5E13-1F4D-A198-DF2965A254BC}" type="pres">
      <dgm:prSet presAssocID="{1FA01BB4-464C-EC46-9192-E564FD5C0397}" presName="node" presStyleLbl="node1" presStyleIdx="4" presStyleCnt="5">
        <dgm:presLayoutVars>
          <dgm:bulletEnabled val="1"/>
        </dgm:presLayoutVars>
      </dgm:prSet>
      <dgm:spPr/>
    </dgm:pt>
    <dgm:pt modelId="{72EBE0C7-4861-4A42-ADA1-C9B4311605CE}" type="pres">
      <dgm:prSet presAssocID="{6FDDEDE1-25C6-4F49-A327-00F4B83D9A3A}" presName="sibTrans" presStyleLbl="sibTrans2D1" presStyleIdx="4" presStyleCnt="5"/>
      <dgm:spPr/>
    </dgm:pt>
    <dgm:pt modelId="{615CA4E6-C5E1-CA4F-AB36-0777385C6C5E}" type="pres">
      <dgm:prSet presAssocID="{6FDDEDE1-25C6-4F49-A327-00F4B83D9A3A}" presName="connectorText" presStyleLbl="sibTrans2D1" presStyleIdx="4" presStyleCnt="5"/>
      <dgm:spPr/>
    </dgm:pt>
  </dgm:ptLst>
  <dgm:cxnLst>
    <dgm:cxn modelId="{1C0BCD07-7AB0-3348-801D-61A376AA7F9D}" type="presOf" srcId="{436838CF-EBF4-D44B-A718-F86145A9D30D}" destId="{8843ADF7-1CD8-2A41-9D7A-0FA1435934A5}" srcOrd="0" destOrd="0" presId="urn:microsoft.com/office/officeart/2005/8/layout/cycle2"/>
    <dgm:cxn modelId="{2C482026-8964-9545-975D-3F4B7246C255}" type="presOf" srcId="{17B47801-0C88-E842-977B-D6FA4CFB540C}" destId="{28E18B81-FCEA-A54B-8C9D-4FE859842513}" srcOrd="1" destOrd="0" presId="urn:microsoft.com/office/officeart/2005/8/layout/cycle2"/>
    <dgm:cxn modelId="{0A729383-8585-0443-AFE9-396654038312}" type="presOf" srcId="{6FDDEDE1-25C6-4F49-A327-00F4B83D9A3A}" destId="{615CA4E6-C5E1-CA4F-AB36-0777385C6C5E}" srcOrd="1" destOrd="0" presId="urn:microsoft.com/office/officeart/2005/8/layout/cycle2"/>
    <dgm:cxn modelId="{2DD3AB62-D237-8546-B4A8-DD708EF59971}" type="presOf" srcId="{1FA01BB4-464C-EC46-9192-E564FD5C0397}" destId="{D68AEBFE-5E13-1F4D-A198-DF2965A254BC}" srcOrd="0" destOrd="0" presId="urn:microsoft.com/office/officeart/2005/8/layout/cycle2"/>
    <dgm:cxn modelId="{522E6822-2595-124A-8445-4DCA05556CE6}" type="presOf" srcId="{6FDDEDE1-25C6-4F49-A327-00F4B83D9A3A}" destId="{72EBE0C7-4861-4A42-ADA1-C9B4311605CE}" srcOrd="0" destOrd="0" presId="urn:microsoft.com/office/officeart/2005/8/layout/cycle2"/>
    <dgm:cxn modelId="{71329206-4B7B-CD47-8541-A14987057B18}" type="presOf" srcId="{E7BFEBB2-EB16-F446-B95B-4CA3B28772DD}" destId="{CDAC409F-C27A-0646-80FA-2472EA9F46E3}" srcOrd="0" destOrd="0" presId="urn:microsoft.com/office/officeart/2005/8/layout/cycle2"/>
    <dgm:cxn modelId="{CF27B107-350B-C94F-8132-6139A37DDB89}" type="presOf" srcId="{9C78F4C7-C9B6-0E47-AB91-B8DFD83DB701}" destId="{E88BBE03-5E24-9749-8705-A026F6B4C734}" srcOrd="0" destOrd="0" presId="urn:microsoft.com/office/officeart/2005/8/layout/cycle2"/>
    <dgm:cxn modelId="{F2A04ADD-0439-7E45-A935-23FBC514D1E4}" srcId="{9C78F4C7-C9B6-0E47-AB91-B8DFD83DB701}" destId="{E7BFEBB2-EB16-F446-B95B-4CA3B28772DD}" srcOrd="0" destOrd="0" parTransId="{4E0ECDCE-4225-454C-B9C0-69881CDDE425}" sibTransId="{436838CF-EBF4-D44B-A718-F86145A9D30D}"/>
    <dgm:cxn modelId="{8AC689B1-37C1-6741-9D43-24682B2D858C}" type="presOf" srcId="{81AD6AC3-F451-8C43-B49F-91F5225FF671}" destId="{B2888BC7-77A2-D448-AA33-9E64AF8AA41E}" srcOrd="1" destOrd="0" presId="urn:microsoft.com/office/officeart/2005/8/layout/cycle2"/>
    <dgm:cxn modelId="{74A755E6-1DE7-BF4A-9245-6C3A1F2702CB}" srcId="{9C78F4C7-C9B6-0E47-AB91-B8DFD83DB701}" destId="{6E085652-1F6A-A340-B855-9BD7F0022193}" srcOrd="3" destOrd="0" parTransId="{A3225360-36E1-A645-AFCE-BF0D2212441E}" sibTransId="{81AD6AC3-F451-8C43-B49F-91F5225FF671}"/>
    <dgm:cxn modelId="{946F26D9-8EF1-EF4C-992C-681A35216BCB}" type="presOf" srcId="{BAB2909F-03CE-8A44-96BF-850F7638962B}" destId="{C95C9C13-FC34-A547-9FE8-185D697B7184}" srcOrd="0" destOrd="0" presId="urn:microsoft.com/office/officeart/2005/8/layout/cycle2"/>
    <dgm:cxn modelId="{663C2E8F-35C7-C14B-ADF7-6369F49FD988}" type="presOf" srcId="{87D21FE3-4539-3E43-8F9E-C50AC5B22A75}" destId="{94558800-61E6-ED48-9B98-6619247628C0}" srcOrd="0" destOrd="0" presId="urn:microsoft.com/office/officeart/2005/8/layout/cycle2"/>
    <dgm:cxn modelId="{A113DBB1-07CD-AE4C-802C-43927EBA4B3C}" srcId="{9C78F4C7-C9B6-0E47-AB91-B8DFD83DB701}" destId="{4F9D6CB5-E319-8B4E-81C3-9919B9CBB10C}" srcOrd="1" destOrd="0" parTransId="{96D1EFCD-72F6-F541-82CD-00AB0BC5A4FD}" sibTransId="{87D21FE3-4539-3E43-8F9E-C50AC5B22A75}"/>
    <dgm:cxn modelId="{0A2BAA15-6801-7C49-BE9F-35F1F0B40952}" srcId="{9C78F4C7-C9B6-0E47-AB91-B8DFD83DB701}" destId="{BAB2909F-03CE-8A44-96BF-850F7638962B}" srcOrd="2" destOrd="0" parTransId="{5B1CDA2E-6779-CF4A-9561-9936065200DC}" sibTransId="{17B47801-0C88-E842-977B-D6FA4CFB540C}"/>
    <dgm:cxn modelId="{9B183FC6-B9E6-6B43-9B24-B94726FAE127}" type="presOf" srcId="{6E085652-1F6A-A340-B855-9BD7F0022193}" destId="{8653AC78-8B20-0748-93F5-C81B5DDCE08D}" srcOrd="0" destOrd="0" presId="urn:microsoft.com/office/officeart/2005/8/layout/cycle2"/>
    <dgm:cxn modelId="{F1AE9325-C8ED-5C4B-A3BC-5A11A61D0D6C}" type="presOf" srcId="{81AD6AC3-F451-8C43-B49F-91F5225FF671}" destId="{701FFBC3-47EE-4B47-8F94-69C0DB33C34C}" srcOrd="0" destOrd="0" presId="urn:microsoft.com/office/officeart/2005/8/layout/cycle2"/>
    <dgm:cxn modelId="{45E550F0-D511-A94B-BBA6-8C4063607AAE}" srcId="{9C78F4C7-C9B6-0E47-AB91-B8DFD83DB701}" destId="{1FA01BB4-464C-EC46-9192-E564FD5C0397}" srcOrd="4" destOrd="0" parTransId="{C9C7A4E5-8D5C-DA4F-8096-3925193B9A70}" sibTransId="{6FDDEDE1-25C6-4F49-A327-00F4B83D9A3A}"/>
    <dgm:cxn modelId="{291AA327-A307-B947-86E0-30F9907D233F}" type="presOf" srcId="{4F9D6CB5-E319-8B4E-81C3-9919B9CBB10C}" destId="{62986740-3C46-EC42-BB5F-F791132B4EDE}" srcOrd="0" destOrd="0" presId="urn:microsoft.com/office/officeart/2005/8/layout/cycle2"/>
    <dgm:cxn modelId="{4997DBE8-BF99-194D-B322-18C89F6F6B33}" type="presOf" srcId="{17B47801-0C88-E842-977B-D6FA4CFB540C}" destId="{9E4449A7-F4B6-AD4F-9E9A-89EBD6E98951}" srcOrd="0" destOrd="0" presId="urn:microsoft.com/office/officeart/2005/8/layout/cycle2"/>
    <dgm:cxn modelId="{1F6ED897-646E-AD45-BDF7-A20995E051DE}" type="presOf" srcId="{87D21FE3-4539-3E43-8F9E-C50AC5B22A75}" destId="{EA5CA558-394B-AA44-BDB5-FDE16A106977}" srcOrd="1" destOrd="0" presId="urn:microsoft.com/office/officeart/2005/8/layout/cycle2"/>
    <dgm:cxn modelId="{38C29B6E-446F-1C48-9E7D-DA421EF00FAF}" type="presOf" srcId="{436838CF-EBF4-D44B-A718-F86145A9D30D}" destId="{801F746F-32BA-4844-9E45-7507B9FECEA1}" srcOrd="1" destOrd="0" presId="urn:microsoft.com/office/officeart/2005/8/layout/cycle2"/>
    <dgm:cxn modelId="{5EAAB256-C752-094D-B01E-2BB8FE4FD06A}" type="presParOf" srcId="{E88BBE03-5E24-9749-8705-A026F6B4C734}" destId="{CDAC409F-C27A-0646-80FA-2472EA9F46E3}" srcOrd="0" destOrd="0" presId="urn:microsoft.com/office/officeart/2005/8/layout/cycle2"/>
    <dgm:cxn modelId="{E1A4A24B-84D7-5143-8BB1-B07AED5FE955}" type="presParOf" srcId="{E88BBE03-5E24-9749-8705-A026F6B4C734}" destId="{8843ADF7-1CD8-2A41-9D7A-0FA1435934A5}" srcOrd="1" destOrd="0" presId="urn:microsoft.com/office/officeart/2005/8/layout/cycle2"/>
    <dgm:cxn modelId="{55B050A5-7E75-D144-B2B3-3AFAE16B2FA3}" type="presParOf" srcId="{8843ADF7-1CD8-2A41-9D7A-0FA1435934A5}" destId="{801F746F-32BA-4844-9E45-7507B9FECEA1}" srcOrd="0" destOrd="0" presId="urn:microsoft.com/office/officeart/2005/8/layout/cycle2"/>
    <dgm:cxn modelId="{572DAEF1-FD17-A949-B4D0-C9E2348ADE45}" type="presParOf" srcId="{E88BBE03-5E24-9749-8705-A026F6B4C734}" destId="{62986740-3C46-EC42-BB5F-F791132B4EDE}" srcOrd="2" destOrd="0" presId="urn:microsoft.com/office/officeart/2005/8/layout/cycle2"/>
    <dgm:cxn modelId="{4DB0DE99-39BB-7949-80DD-1C415E4C0D6C}" type="presParOf" srcId="{E88BBE03-5E24-9749-8705-A026F6B4C734}" destId="{94558800-61E6-ED48-9B98-6619247628C0}" srcOrd="3" destOrd="0" presId="urn:microsoft.com/office/officeart/2005/8/layout/cycle2"/>
    <dgm:cxn modelId="{8B4E74E1-4509-0440-87C3-D77D8E30BD53}" type="presParOf" srcId="{94558800-61E6-ED48-9B98-6619247628C0}" destId="{EA5CA558-394B-AA44-BDB5-FDE16A106977}" srcOrd="0" destOrd="0" presId="urn:microsoft.com/office/officeart/2005/8/layout/cycle2"/>
    <dgm:cxn modelId="{BF77B8D8-9817-E54E-AFCA-7A01347D209B}" type="presParOf" srcId="{E88BBE03-5E24-9749-8705-A026F6B4C734}" destId="{C95C9C13-FC34-A547-9FE8-185D697B7184}" srcOrd="4" destOrd="0" presId="urn:microsoft.com/office/officeart/2005/8/layout/cycle2"/>
    <dgm:cxn modelId="{31071031-E1F5-0947-B6CE-DB8A72D925E6}" type="presParOf" srcId="{E88BBE03-5E24-9749-8705-A026F6B4C734}" destId="{9E4449A7-F4B6-AD4F-9E9A-89EBD6E98951}" srcOrd="5" destOrd="0" presId="urn:microsoft.com/office/officeart/2005/8/layout/cycle2"/>
    <dgm:cxn modelId="{51FD25BB-5CAE-2446-9F30-3C2C3A015567}" type="presParOf" srcId="{9E4449A7-F4B6-AD4F-9E9A-89EBD6E98951}" destId="{28E18B81-FCEA-A54B-8C9D-4FE859842513}" srcOrd="0" destOrd="0" presId="urn:microsoft.com/office/officeart/2005/8/layout/cycle2"/>
    <dgm:cxn modelId="{BDD68077-4DDB-DF44-BF3B-4B2F103383E0}" type="presParOf" srcId="{E88BBE03-5E24-9749-8705-A026F6B4C734}" destId="{8653AC78-8B20-0748-93F5-C81B5DDCE08D}" srcOrd="6" destOrd="0" presId="urn:microsoft.com/office/officeart/2005/8/layout/cycle2"/>
    <dgm:cxn modelId="{1BA1E50F-2224-2947-8C97-47B5B97F53BA}" type="presParOf" srcId="{E88BBE03-5E24-9749-8705-A026F6B4C734}" destId="{701FFBC3-47EE-4B47-8F94-69C0DB33C34C}" srcOrd="7" destOrd="0" presId="urn:microsoft.com/office/officeart/2005/8/layout/cycle2"/>
    <dgm:cxn modelId="{FA7FC9AB-2A0D-924F-86C8-13876FC0F8E9}" type="presParOf" srcId="{701FFBC3-47EE-4B47-8F94-69C0DB33C34C}" destId="{B2888BC7-77A2-D448-AA33-9E64AF8AA41E}" srcOrd="0" destOrd="0" presId="urn:microsoft.com/office/officeart/2005/8/layout/cycle2"/>
    <dgm:cxn modelId="{30283347-ED7F-5F4D-BAE0-77AE36150A7E}" type="presParOf" srcId="{E88BBE03-5E24-9749-8705-A026F6B4C734}" destId="{D68AEBFE-5E13-1F4D-A198-DF2965A254BC}" srcOrd="8" destOrd="0" presId="urn:microsoft.com/office/officeart/2005/8/layout/cycle2"/>
    <dgm:cxn modelId="{EFCB7E85-5750-C146-B865-B6D0114B4B59}" type="presParOf" srcId="{E88BBE03-5E24-9749-8705-A026F6B4C734}" destId="{72EBE0C7-4861-4A42-ADA1-C9B4311605CE}" srcOrd="9" destOrd="0" presId="urn:microsoft.com/office/officeart/2005/8/layout/cycle2"/>
    <dgm:cxn modelId="{3FD350B5-8AFB-7343-A96E-0842ACAAFEDC}" type="presParOf" srcId="{72EBE0C7-4861-4A42-ADA1-C9B4311605CE}" destId="{615CA4E6-C5E1-CA4F-AB36-0777385C6C5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20A081-CFBE-984A-8306-411881E94E01}" type="doc">
      <dgm:prSet loTypeId="urn:microsoft.com/office/officeart/2005/8/layout/cycle8" loCatId="" qsTypeId="urn:microsoft.com/office/officeart/2005/8/quickstyle/simple2" qsCatId="simple" csTypeId="urn:microsoft.com/office/officeart/2005/8/colors/colorful1" csCatId="colorful" phldr="1"/>
      <dgm:spPr/>
    </dgm:pt>
    <dgm:pt modelId="{42B344B7-554D-0144-8369-D01C41B31B77}">
      <dgm:prSet phldrT="[Text]" custT="1"/>
      <dgm:spPr/>
      <dgm:t>
        <a:bodyPr/>
        <a:lstStyle/>
        <a:p>
          <a:r>
            <a:rPr lang="en-US" sz="2000" dirty="0" smtClean="0"/>
            <a:t>Semantics </a:t>
          </a:r>
        </a:p>
        <a:p>
          <a:r>
            <a:rPr lang="en-US" sz="2000" dirty="0" smtClean="0"/>
            <a:t>&amp;</a:t>
          </a:r>
        </a:p>
        <a:p>
          <a:r>
            <a:rPr lang="en-US" sz="2000" dirty="0" smtClean="0"/>
            <a:t> Structure</a:t>
          </a:r>
          <a:endParaRPr lang="en-US" sz="2000" dirty="0"/>
        </a:p>
      </dgm:t>
    </dgm:pt>
    <dgm:pt modelId="{5A41AFA9-AC9E-134B-AAFA-EAE7C6B8EC56}" type="parTrans" cxnId="{8EE962AA-E4C2-8E40-8356-F31AF7F1868C}">
      <dgm:prSet/>
      <dgm:spPr/>
      <dgm:t>
        <a:bodyPr/>
        <a:lstStyle/>
        <a:p>
          <a:endParaRPr lang="en-US"/>
        </a:p>
      </dgm:t>
    </dgm:pt>
    <dgm:pt modelId="{3A2FD791-8030-C34D-A877-C515F7EF7CC0}" type="sibTrans" cxnId="{8EE962AA-E4C2-8E40-8356-F31AF7F1868C}">
      <dgm:prSet/>
      <dgm:spPr/>
      <dgm:t>
        <a:bodyPr/>
        <a:lstStyle/>
        <a:p>
          <a:endParaRPr lang="en-US"/>
        </a:p>
      </dgm:t>
    </dgm:pt>
    <dgm:pt modelId="{B5251147-FE7E-FD46-B47C-34F321FEF3CC}">
      <dgm:prSet phldrT="[Text]" custT="1"/>
      <dgm:spPr/>
      <dgm:t>
        <a:bodyPr/>
        <a:lstStyle/>
        <a:p>
          <a:r>
            <a:rPr lang="en-US" sz="2000" dirty="0" smtClean="0"/>
            <a:t>Analytics</a:t>
          </a:r>
        </a:p>
        <a:p>
          <a:r>
            <a:rPr lang="en-US" sz="2000" dirty="0" smtClean="0"/>
            <a:t>&amp;</a:t>
          </a:r>
        </a:p>
        <a:p>
          <a:r>
            <a:rPr lang="en-US" sz="2000" dirty="0" smtClean="0"/>
            <a:t>Workflow Integration</a:t>
          </a:r>
          <a:endParaRPr lang="en-US" sz="1300" dirty="0"/>
        </a:p>
      </dgm:t>
    </dgm:pt>
    <dgm:pt modelId="{29336412-D265-204A-B4E6-4656D1FF1A51}" type="sibTrans" cxnId="{952B1EAE-650F-724B-A5E2-686B07FC427E}">
      <dgm:prSet/>
      <dgm:spPr/>
      <dgm:t>
        <a:bodyPr/>
        <a:lstStyle/>
        <a:p>
          <a:endParaRPr lang="en-US"/>
        </a:p>
      </dgm:t>
    </dgm:pt>
    <dgm:pt modelId="{22EA8061-ABDF-2642-B257-A07EC67E31A4}" type="parTrans" cxnId="{952B1EAE-650F-724B-A5E2-686B07FC427E}">
      <dgm:prSet/>
      <dgm:spPr/>
      <dgm:t>
        <a:bodyPr/>
        <a:lstStyle/>
        <a:p>
          <a:endParaRPr lang="en-US"/>
        </a:p>
      </dgm:t>
    </dgm:pt>
    <dgm:pt modelId="{3287746E-01D2-2F4B-A581-CC3545F76404}">
      <dgm:prSet phldrT="[Text]"/>
      <dgm:spPr/>
      <dgm:t>
        <a:bodyPr/>
        <a:lstStyle/>
        <a:p>
          <a:r>
            <a:rPr lang="en-US" dirty="0" smtClean="0"/>
            <a:t>Visualization</a:t>
          </a:r>
        </a:p>
        <a:p>
          <a:r>
            <a:rPr lang="en-US" dirty="0" smtClean="0"/>
            <a:t>&amp; </a:t>
          </a:r>
        </a:p>
        <a:p>
          <a:r>
            <a:rPr lang="en-US" dirty="0" smtClean="0"/>
            <a:t>Usability</a:t>
          </a:r>
          <a:endParaRPr lang="en-US" dirty="0"/>
        </a:p>
      </dgm:t>
    </dgm:pt>
    <dgm:pt modelId="{01ECC03A-9829-F54E-89F4-172A03B1A621}" type="parTrans" cxnId="{3684A2B3-225F-2E4A-86F1-74FD89DD2CD0}">
      <dgm:prSet/>
      <dgm:spPr/>
      <dgm:t>
        <a:bodyPr/>
        <a:lstStyle/>
        <a:p>
          <a:endParaRPr lang="en-US"/>
        </a:p>
      </dgm:t>
    </dgm:pt>
    <dgm:pt modelId="{4B7A2901-3FE1-E446-9EF2-D4F204D771F4}" type="sibTrans" cxnId="{3684A2B3-225F-2E4A-86F1-74FD89DD2CD0}">
      <dgm:prSet/>
      <dgm:spPr/>
      <dgm:t>
        <a:bodyPr/>
        <a:lstStyle/>
        <a:p>
          <a:endParaRPr lang="en-US"/>
        </a:p>
      </dgm:t>
    </dgm:pt>
    <dgm:pt modelId="{97D9B5FD-8896-844D-95DD-056C48E79B86}" type="pres">
      <dgm:prSet presAssocID="{2B20A081-CFBE-984A-8306-411881E94E01}" presName="compositeShape" presStyleCnt="0">
        <dgm:presLayoutVars>
          <dgm:chMax val="7"/>
          <dgm:dir/>
          <dgm:resizeHandles val="exact"/>
        </dgm:presLayoutVars>
      </dgm:prSet>
      <dgm:spPr/>
    </dgm:pt>
    <dgm:pt modelId="{18D1F72F-6606-BF43-9FC9-8966BB565A83}" type="pres">
      <dgm:prSet presAssocID="{2B20A081-CFBE-984A-8306-411881E94E01}" presName="wedge1" presStyleLbl="node1" presStyleIdx="0" presStyleCnt="3"/>
      <dgm:spPr/>
      <dgm:t>
        <a:bodyPr/>
        <a:lstStyle/>
        <a:p>
          <a:endParaRPr lang="en-US"/>
        </a:p>
      </dgm:t>
    </dgm:pt>
    <dgm:pt modelId="{C0B5CAA2-9D6E-C542-840B-D11DA431D872}" type="pres">
      <dgm:prSet presAssocID="{2B20A081-CFBE-984A-8306-411881E94E01}" presName="dummy1a" presStyleCnt="0"/>
      <dgm:spPr/>
    </dgm:pt>
    <dgm:pt modelId="{F9EAC75D-DC19-0848-B5DE-F6DB51F58545}" type="pres">
      <dgm:prSet presAssocID="{2B20A081-CFBE-984A-8306-411881E94E01}" presName="dummy1b" presStyleCnt="0"/>
      <dgm:spPr/>
    </dgm:pt>
    <dgm:pt modelId="{CF3BD77F-E582-1646-85A4-337847F9674D}" type="pres">
      <dgm:prSet presAssocID="{2B20A081-CFBE-984A-8306-411881E94E01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F0F206-3182-3244-A72F-7FB02A966186}" type="pres">
      <dgm:prSet presAssocID="{2B20A081-CFBE-984A-8306-411881E94E01}" presName="wedge2" presStyleLbl="node1" presStyleIdx="1" presStyleCnt="3"/>
      <dgm:spPr/>
      <dgm:t>
        <a:bodyPr/>
        <a:lstStyle/>
        <a:p>
          <a:endParaRPr lang="en-US"/>
        </a:p>
      </dgm:t>
    </dgm:pt>
    <dgm:pt modelId="{28D13165-4719-9045-895F-5765AF70C9CD}" type="pres">
      <dgm:prSet presAssocID="{2B20A081-CFBE-984A-8306-411881E94E01}" presName="dummy2a" presStyleCnt="0"/>
      <dgm:spPr/>
    </dgm:pt>
    <dgm:pt modelId="{0FF74652-5CC2-F642-A38F-9018DFC10C9A}" type="pres">
      <dgm:prSet presAssocID="{2B20A081-CFBE-984A-8306-411881E94E01}" presName="dummy2b" presStyleCnt="0"/>
      <dgm:spPr/>
    </dgm:pt>
    <dgm:pt modelId="{B13EC6EA-2D15-264B-8B7F-BA4F8DB6D9D3}" type="pres">
      <dgm:prSet presAssocID="{2B20A081-CFBE-984A-8306-411881E94E01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510F20-B4A4-5C46-B7CF-A14D4B6D6BE3}" type="pres">
      <dgm:prSet presAssocID="{2B20A081-CFBE-984A-8306-411881E94E01}" presName="wedge3" presStyleLbl="node1" presStyleIdx="2" presStyleCnt="3"/>
      <dgm:spPr/>
      <dgm:t>
        <a:bodyPr/>
        <a:lstStyle/>
        <a:p>
          <a:endParaRPr lang="en-US"/>
        </a:p>
      </dgm:t>
    </dgm:pt>
    <dgm:pt modelId="{BA7EDC5C-24C5-ED4C-8BD4-DE8DA1F7F33E}" type="pres">
      <dgm:prSet presAssocID="{2B20A081-CFBE-984A-8306-411881E94E01}" presName="dummy3a" presStyleCnt="0"/>
      <dgm:spPr/>
    </dgm:pt>
    <dgm:pt modelId="{B3A28624-D6C0-E948-8DB5-75719A52BEFE}" type="pres">
      <dgm:prSet presAssocID="{2B20A081-CFBE-984A-8306-411881E94E01}" presName="dummy3b" presStyleCnt="0"/>
      <dgm:spPr/>
    </dgm:pt>
    <dgm:pt modelId="{5C921248-4A84-2C40-B1D3-06FB8574A488}" type="pres">
      <dgm:prSet presAssocID="{2B20A081-CFBE-984A-8306-411881E94E01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82140A-02A1-D749-BC15-96032BA6B04C}" type="pres">
      <dgm:prSet presAssocID="{29336412-D265-204A-B4E6-4656D1FF1A51}" presName="arrowWedge1" presStyleLbl="fgSibTrans2D1" presStyleIdx="0" presStyleCnt="3"/>
      <dgm:spPr/>
    </dgm:pt>
    <dgm:pt modelId="{19AB09A3-9081-B648-B436-C7D0CECB6F7E}" type="pres">
      <dgm:prSet presAssocID="{4B7A2901-3FE1-E446-9EF2-D4F204D771F4}" presName="arrowWedge2" presStyleLbl="fgSibTrans2D1" presStyleIdx="1" presStyleCnt="3"/>
      <dgm:spPr/>
    </dgm:pt>
    <dgm:pt modelId="{321D939A-817D-2C4D-BC85-335DEC012AC1}" type="pres">
      <dgm:prSet presAssocID="{3A2FD791-8030-C34D-A877-C515F7EF7CC0}" presName="arrowWedge3" presStyleLbl="fgSibTrans2D1" presStyleIdx="2" presStyleCnt="3"/>
      <dgm:spPr/>
    </dgm:pt>
  </dgm:ptLst>
  <dgm:cxnLst>
    <dgm:cxn modelId="{F3E7CAE3-B449-2745-8D1A-730F1C906BB7}" type="presOf" srcId="{3287746E-01D2-2F4B-A581-CC3545F76404}" destId="{B13EC6EA-2D15-264B-8B7F-BA4F8DB6D9D3}" srcOrd="1" destOrd="0" presId="urn:microsoft.com/office/officeart/2005/8/layout/cycle8"/>
    <dgm:cxn modelId="{D6E0BF8B-36D6-5841-B3E5-99C5ACCAF6BF}" type="presOf" srcId="{3287746E-01D2-2F4B-A581-CC3545F76404}" destId="{0CF0F206-3182-3244-A72F-7FB02A966186}" srcOrd="0" destOrd="0" presId="urn:microsoft.com/office/officeart/2005/8/layout/cycle8"/>
    <dgm:cxn modelId="{8CB7D8EF-E31B-6F44-BAE4-A6F444372903}" type="presOf" srcId="{2B20A081-CFBE-984A-8306-411881E94E01}" destId="{97D9B5FD-8896-844D-95DD-056C48E79B86}" srcOrd="0" destOrd="0" presId="urn:microsoft.com/office/officeart/2005/8/layout/cycle8"/>
    <dgm:cxn modelId="{9257FE93-689A-9A4D-A9E9-61F20A9CB73B}" type="presOf" srcId="{B5251147-FE7E-FD46-B47C-34F321FEF3CC}" destId="{CF3BD77F-E582-1646-85A4-337847F9674D}" srcOrd="1" destOrd="0" presId="urn:microsoft.com/office/officeart/2005/8/layout/cycle8"/>
    <dgm:cxn modelId="{66F2F593-D11E-C747-9753-7ACE58E9AC82}" type="presOf" srcId="{B5251147-FE7E-FD46-B47C-34F321FEF3CC}" destId="{18D1F72F-6606-BF43-9FC9-8966BB565A83}" srcOrd="0" destOrd="0" presId="urn:microsoft.com/office/officeart/2005/8/layout/cycle8"/>
    <dgm:cxn modelId="{8EE962AA-E4C2-8E40-8356-F31AF7F1868C}" srcId="{2B20A081-CFBE-984A-8306-411881E94E01}" destId="{42B344B7-554D-0144-8369-D01C41B31B77}" srcOrd="2" destOrd="0" parTransId="{5A41AFA9-AC9E-134B-AAFA-EAE7C6B8EC56}" sibTransId="{3A2FD791-8030-C34D-A877-C515F7EF7CC0}"/>
    <dgm:cxn modelId="{C026AC82-8EDD-B749-8232-3C237F9FF748}" type="presOf" srcId="{42B344B7-554D-0144-8369-D01C41B31B77}" destId="{1A510F20-B4A4-5C46-B7CF-A14D4B6D6BE3}" srcOrd="0" destOrd="0" presId="urn:microsoft.com/office/officeart/2005/8/layout/cycle8"/>
    <dgm:cxn modelId="{3684A2B3-225F-2E4A-86F1-74FD89DD2CD0}" srcId="{2B20A081-CFBE-984A-8306-411881E94E01}" destId="{3287746E-01D2-2F4B-A581-CC3545F76404}" srcOrd="1" destOrd="0" parTransId="{01ECC03A-9829-F54E-89F4-172A03B1A621}" sibTransId="{4B7A2901-3FE1-E446-9EF2-D4F204D771F4}"/>
    <dgm:cxn modelId="{952B1EAE-650F-724B-A5E2-686B07FC427E}" srcId="{2B20A081-CFBE-984A-8306-411881E94E01}" destId="{B5251147-FE7E-FD46-B47C-34F321FEF3CC}" srcOrd="0" destOrd="0" parTransId="{22EA8061-ABDF-2642-B257-A07EC67E31A4}" sibTransId="{29336412-D265-204A-B4E6-4656D1FF1A51}"/>
    <dgm:cxn modelId="{1A859E20-E6A5-F144-BE78-D81B75B1082D}" type="presOf" srcId="{42B344B7-554D-0144-8369-D01C41B31B77}" destId="{5C921248-4A84-2C40-B1D3-06FB8574A488}" srcOrd="1" destOrd="0" presId="urn:microsoft.com/office/officeart/2005/8/layout/cycle8"/>
    <dgm:cxn modelId="{3CFE77DC-5856-ED4E-93D0-EDEF7CBE5599}" type="presParOf" srcId="{97D9B5FD-8896-844D-95DD-056C48E79B86}" destId="{18D1F72F-6606-BF43-9FC9-8966BB565A83}" srcOrd="0" destOrd="0" presId="urn:microsoft.com/office/officeart/2005/8/layout/cycle8"/>
    <dgm:cxn modelId="{23DD7EDC-0330-AF4D-9DA1-AB8E01518D31}" type="presParOf" srcId="{97D9B5FD-8896-844D-95DD-056C48E79B86}" destId="{C0B5CAA2-9D6E-C542-840B-D11DA431D872}" srcOrd="1" destOrd="0" presId="urn:microsoft.com/office/officeart/2005/8/layout/cycle8"/>
    <dgm:cxn modelId="{547AA1D4-A556-734A-BD83-6BC126E6DD4B}" type="presParOf" srcId="{97D9B5FD-8896-844D-95DD-056C48E79B86}" destId="{F9EAC75D-DC19-0848-B5DE-F6DB51F58545}" srcOrd="2" destOrd="0" presId="urn:microsoft.com/office/officeart/2005/8/layout/cycle8"/>
    <dgm:cxn modelId="{532CCE95-1651-5848-AFE3-495027F7A6E7}" type="presParOf" srcId="{97D9B5FD-8896-844D-95DD-056C48E79B86}" destId="{CF3BD77F-E582-1646-85A4-337847F9674D}" srcOrd="3" destOrd="0" presId="urn:microsoft.com/office/officeart/2005/8/layout/cycle8"/>
    <dgm:cxn modelId="{E5234438-E716-D04A-AECA-46723D0F85C3}" type="presParOf" srcId="{97D9B5FD-8896-844D-95DD-056C48E79B86}" destId="{0CF0F206-3182-3244-A72F-7FB02A966186}" srcOrd="4" destOrd="0" presId="urn:microsoft.com/office/officeart/2005/8/layout/cycle8"/>
    <dgm:cxn modelId="{279AC3F4-81F1-7C4A-914D-7AAFC2EC35BD}" type="presParOf" srcId="{97D9B5FD-8896-844D-95DD-056C48E79B86}" destId="{28D13165-4719-9045-895F-5765AF70C9CD}" srcOrd="5" destOrd="0" presId="urn:microsoft.com/office/officeart/2005/8/layout/cycle8"/>
    <dgm:cxn modelId="{FD09C7AD-4581-8348-8E76-029DD2E784B3}" type="presParOf" srcId="{97D9B5FD-8896-844D-95DD-056C48E79B86}" destId="{0FF74652-5CC2-F642-A38F-9018DFC10C9A}" srcOrd="6" destOrd="0" presId="urn:microsoft.com/office/officeart/2005/8/layout/cycle8"/>
    <dgm:cxn modelId="{0EC0F921-1848-1441-929F-34AABC6CB7EF}" type="presParOf" srcId="{97D9B5FD-8896-844D-95DD-056C48E79B86}" destId="{B13EC6EA-2D15-264B-8B7F-BA4F8DB6D9D3}" srcOrd="7" destOrd="0" presId="urn:microsoft.com/office/officeart/2005/8/layout/cycle8"/>
    <dgm:cxn modelId="{C316C1AE-7A36-DD40-8B21-75DE977423CD}" type="presParOf" srcId="{97D9B5FD-8896-844D-95DD-056C48E79B86}" destId="{1A510F20-B4A4-5C46-B7CF-A14D4B6D6BE3}" srcOrd="8" destOrd="0" presId="urn:microsoft.com/office/officeart/2005/8/layout/cycle8"/>
    <dgm:cxn modelId="{B6EEECC4-64AA-B444-AF31-0DF404EA5465}" type="presParOf" srcId="{97D9B5FD-8896-844D-95DD-056C48E79B86}" destId="{BA7EDC5C-24C5-ED4C-8BD4-DE8DA1F7F33E}" srcOrd="9" destOrd="0" presId="urn:microsoft.com/office/officeart/2005/8/layout/cycle8"/>
    <dgm:cxn modelId="{116C1A7B-3E1E-EF44-A3C0-6812E0A2AEE1}" type="presParOf" srcId="{97D9B5FD-8896-844D-95DD-056C48E79B86}" destId="{B3A28624-D6C0-E948-8DB5-75719A52BEFE}" srcOrd="10" destOrd="0" presId="urn:microsoft.com/office/officeart/2005/8/layout/cycle8"/>
    <dgm:cxn modelId="{FFF2F78B-71B4-CB4A-AE8A-337D030BEE3D}" type="presParOf" srcId="{97D9B5FD-8896-844D-95DD-056C48E79B86}" destId="{5C921248-4A84-2C40-B1D3-06FB8574A488}" srcOrd="11" destOrd="0" presId="urn:microsoft.com/office/officeart/2005/8/layout/cycle8"/>
    <dgm:cxn modelId="{8B77FAB6-353B-F840-9CE5-8B6813E4472C}" type="presParOf" srcId="{97D9B5FD-8896-844D-95DD-056C48E79B86}" destId="{9782140A-02A1-D749-BC15-96032BA6B04C}" srcOrd="12" destOrd="0" presId="urn:microsoft.com/office/officeart/2005/8/layout/cycle8"/>
    <dgm:cxn modelId="{4253DD2D-1C1C-9A4D-96B3-A12B965E1939}" type="presParOf" srcId="{97D9B5FD-8896-844D-95DD-056C48E79B86}" destId="{19AB09A3-9081-B648-B436-C7D0CECB6F7E}" srcOrd="13" destOrd="0" presId="urn:microsoft.com/office/officeart/2005/8/layout/cycle8"/>
    <dgm:cxn modelId="{21CC879B-E1C8-1247-BE46-DFD5B58636C0}" type="presParOf" srcId="{97D9B5FD-8896-844D-95DD-056C48E79B86}" destId="{321D939A-817D-2C4D-BC85-335DEC012AC1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740839-8CF6-FE45-81A7-42375422BFC3}" type="doc">
      <dgm:prSet loTypeId="urn:microsoft.com/office/officeart/2005/8/layout/gear1" loCatId="" qsTypeId="urn:microsoft.com/office/officeart/2005/8/quickstyle/simple2" qsCatId="simple" csTypeId="urn:microsoft.com/office/officeart/2005/8/colors/colorful1" csCatId="colorful" phldr="1"/>
      <dgm:spPr/>
    </dgm:pt>
    <dgm:pt modelId="{B01989CC-D462-8649-963A-C64EAAA99561}">
      <dgm:prSet phldrT="[Text]"/>
      <dgm:spPr/>
      <dgm:t>
        <a:bodyPr/>
        <a:lstStyle/>
        <a:p>
          <a:r>
            <a:rPr lang="en-US" dirty="0" smtClean="0"/>
            <a:t>Patients</a:t>
          </a:r>
          <a:endParaRPr lang="en-US" dirty="0"/>
        </a:p>
      </dgm:t>
    </dgm:pt>
    <dgm:pt modelId="{3DA28C24-0FAF-E340-A3A5-119901864030}" type="parTrans" cxnId="{0F62C29B-7C04-DD48-A874-3BB039F2C7C0}">
      <dgm:prSet/>
      <dgm:spPr/>
      <dgm:t>
        <a:bodyPr/>
        <a:lstStyle/>
        <a:p>
          <a:endParaRPr lang="en-US"/>
        </a:p>
      </dgm:t>
    </dgm:pt>
    <dgm:pt modelId="{AA8C345B-DC0E-0F4C-9125-EFA5916329AE}" type="sibTrans" cxnId="{0F62C29B-7C04-DD48-A874-3BB039F2C7C0}">
      <dgm:prSet/>
      <dgm:spPr/>
      <dgm:t>
        <a:bodyPr/>
        <a:lstStyle/>
        <a:p>
          <a:endParaRPr lang="en-US"/>
        </a:p>
      </dgm:t>
    </dgm:pt>
    <dgm:pt modelId="{A26C2941-F594-A145-A87A-89F5C87A872C}">
      <dgm:prSet phldrT="[Text]"/>
      <dgm:spPr/>
      <dgm:t>
        <a:bodyPr/>
        <a:lstStyle/>
        <a:p>
          <a:r>
            <a:rPr lang="en-US" dirty="0" smtClean="0"/>
            <a:t>Providers</a:t>
          </a:r>
          <a:endParaRPr lang="en-US" dirty="0"/>
        </a:p>
      </dgm:t>
    </dgm:pt>
    <dgm:pt modelId="{3FF78DE4-EB29-6C47-8943-1A0A4D520B8E}" type="parTrans" cxnId="{DAFA80B1-1A37-424E-AA6C-092173EC81EB}">
      <dgm:prSet/>
      <dgm:spPr/>
      <dgm:t>
        <a:bodyPr/>
        <a:lstStyle/>
        <a:p>
          <a:endParaRPr lang="en-US"/>
        </a:p>
      </dgm:t>
    </dgm:pt>
    <dgm:pt modelId="{755E6F37-FE34-7F4E-A2CA-A9084AE95EE1}" type="sibTrans" cxnId="{DAFA80B1-1A37-424E-AA6C-092173EC81EB}">
      <dgm:prSet/>
      <dgm:spPr/>
      <dgm:t>
        <a:bodyPr/>
        <a:lstStyle/>
        <a:p>
          <a:endParaRPr lang="en-US"/>
        </a:p>
      </dgm:t>
    </dgm:pt>
    <dgm:pt modelId="{FDF53C3A-DDEB-6643-B764-8E35708EF049}">
      <dgm:prSet phldrT="[Text]"/>
      <dgm:spPr/>
      <dgm:t>
        <a:bodyPr/>
        <a:lstStyle/>
        <a:p>
          <a:r>
            <a:rPr lang="en-US" dirty="0" smtClean="0"/>
            <a:t>Organizations</a:t>
          </a:r>
          <a:endParaRPr lang="en-US" dirty="0"/>
        </a:p>
      </dgm:t>
    </dgm:pt>
    <dgm:pt modelId="{86FD8323-ABF7-7847-AAF5-DEEF966C9199}" type="parTrans" cxnId="{CFEECD91-63FC-E346-BA26-07004C88D466}">
      <dgm:prSet/>
      <dgm:spPr/>
      <dgm:t>
        <a:bodyPr/>
        <a:lstStyle/>
        <a:p>
          <a:endParaRPr lang="en-US"/>
        </a:p>
      </dgm:t>
    </dgm:pt>
    <dgm:pt modelId="{F17D57B7-2CD2-1A47-A3B5-63B7F3F40317}" type="sibTrans" cxnId="{CFEECD91-63FC-E346-BA26-07004C88D466}">
      <dgm:prSet/>
      <dgm:spPr/>
      <dgm:t>
        <a:bodyPr/>
        <a:lstStyle/>
        <a:p>
          <a:endParaRPr lang="en-US"/>
        </a:p>
      </dgm:t>
    </dgm:pt>
    <dgm:pt modelId="{79F24EE8-D052-6340-BE37-7EBB63BD538C}" type="pres">
      <dgm:prSet presAssocID="{BB740839-8CF6-FE45-81A7-42375422BFC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77C0601-938F-6C40-8DF4-3AE4330F45A4}" type="pres">
      <dgm:prSet presAssocID="{FDF53C3A-DDEB-6643-B764-8E35708EF04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715D82-6999-F744-B320-1EEE7A1DDB95}" type="pres">
      <dgm:prSet presAssocID="{FDF53C3A-DDEB-6643-B764-8E35708EF049}" presName="gear1srcNode" presStyleLbl="node1" presStyleIdx="0" presStyleCnt="3"/>
      <dgm:spPr/>
      <dgm:t>
        <a:bodyPr/>
        <a:lstStyle/>
        <a:p>
          <a:endParaRPr lang="en-US"/>
        </a:p>
      </dgm:t>
    </dgm:pt>
    <dgm:pt modelId="{2400CEA4-4B58-184B-98C8-28BD48335E0E}" type="pres">
      <dgm:prSet presAssocID="{FDF53C3A-DDEB-6643-B764-8E35708EF049}" presName="gear1dstNode" presStyleLbl="node1" presStyleIdx="0" presStyleCnt="3"/>
      <dgm:spPr/>
      <dgm:t>
        <a:bodyPr/>
        <a:lstStyle/>
        <a:p>
          <a:endParaRPr lang="en-US"/>
        </a:p>
      </dgm:t>
    </dgm:pt>
    <dgm:pt modelId="{59C14CE6-2DAE-3243-B1A6-7A869877E9EF}" type="pres">
      <dgm:prSet presAssocID="{B01989CC-D462-8649-963A-C64EAAA99561}" presName="gear2" presStyleLbl="node1" presStyleIdx="1" presStyleCnt="3" custLinFactNeighborY="46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3505A7-36BA-9745-868D-C59E079ED32C}" type="pres">
      <dgm:prSet presAssocID="{B01989CC-D462-8649-963A-C64EAAA99561}" presName="gear2srcNode" presStyleLbl="node1" presStyleIdx="1" presStyleCnt="3"/>
      <dgm:spPr/>
      <dgm:t>
        <a:bodyPr/>
        <a:lstStyle/>
        <a:p>
          <a:endParaRPr lang="en-US"/>
        </a:p>
      </dgm:t>
    </dgm:pt>
    <dgm:pt modelId="{DA0BFF29-3313-BE49-A6DA-D2C20732E229}" type="pres">
      <dgm:prSet presAssocID="{B01989CC-D462-8649-963A-C64EAAA99561}" presName="gear2dstNode" presStyleLbl="node1" presStyleIdx="1" presStyleCnt="3"/>
      <dgm:spPr/>
      <dgm:t>
        <a:bodyPr/>
        <a:lstStyle/>
        <a:p>
          <a:endParaRPr lang="en-US"/>
        </a:p>
      </dgm:t>
    </dgm:pt>
    <dgm:pt modelId="{26380460-9157-204B-A45C-69BD60F2FFF4}" type="pres">
      <dgm:prSet presAssocID="{A26C2941-F594-A145-A87A-89F5C87A872C}" presName="gear3" presStyleLbl="node1" presStyleIdx="2" presStyleCnt="3"/>
      <dgm:spPr/>
      <dgm:t>
        <a:bodyPr/>
        <a:lstStyle/>
        <a:p>
          <a:endParaRPr lang="en-US"/>
        </a:p>
      </dgm:t>
    </dgm:pt>
    <dgm:pt modelId="{60CEDE84-F9DE-8F4F-B359-F332DBC8E7F6}" type="pres">
      <dgm:prSet presAssocID="{A26C2941-F594-A145-A87A-89F5C87A872C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C98AF7-9F8E-394B-B6B6-C65771B7481B}" type="pres">
      <dgm:prSet presAssocID="{A26C2941-F594-A145-A87A-89F5C87A872C}" presName="gear3srcNode" presStyleLbl="node1" presStyleIdx="2" presStyleCnt="3"/>
      <dgm:spPr/>
      <dgm:t>
        <a:bodyPr/>
        <a:lstStyle/>
        <a:p>
          <a:endParaRPr lang="en-US"/>
        </a:p>
      </dgm:t>
    </dgm:pt>
    <dgm:pt modelId="{369F78A9-C4A2-5D45-9474-4CAEBC6A47F5}" type="pres">
      <dgm:prSet presAssocID="{A26C2941-F594-A145-A87A-89F5C87A872C}" presName="gear3dstNode" presStyleLbl="node1" presStyleIdx="2" presStyleCnt="3"/>
      <dgm:spPr/>
      <dgm:t>
        <a:bodyPr/>
        <a:lstStyle/>
        <a:p>
          <a:endParaRPr lang="en-US"/>
        </a:p>
      </dgm:t>
    </dgm:pt>
    <dgm:pt modelId="{B05D4A43-B6BC-BA47-89F8-E5503A1C9707}" type="pres">
      <dgm:prSet presAssocID="{F17D57B7-2CD2-1A47-A3B5-63B7F3F40317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B3953A01-AA13-CC42-AF5F-4CB4438C2AE5}" type="pres">
      <dgm:prSet presAssocID="{AA8C345B-DC0E-0F4C-9125-EFA5916329AE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C2139A67-EE7E-6B45-AEAA-11D47077CAE6}" type="pres">
      <dgm:prSet presAssocID="{755E6F37-FE34-7F4E-A2CA-A9084AE95EE1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990243C3-5007-1743-A622-B41B5B0F874E}" type="presOf" srcId="{BB740839-8CF6-FE45-81A7-42375422BFC3}" destId="{79F24EE8-D052-6340-BE37-7EBB63BD538C}" srcOrd="0" destOrd="0" presId="urn:microsoft.com/office/officeart/2005/8/layout/gear1"/>
    <dgm:cxn modelId="{ED8EEB01-8E4E-BE4C-B33B-2F1AC5C530E1}" type="presOf" srcId="{FDF53C3A-DDEB-6643-B764-8E35708EF049}" destId="{B77C0601-938F-6C40-8DF4-3AE4330F45A4}" srcOrd="0" destOrd="0" presId="urn:microsoft.com/office/officeart/2005/8/layout/gear1"/>
    <dgm:cxn modelId="{767F04C7-65F2-5542-AB0E-7A47EFD348E2}" type="presOf" srcId="{B01989CC-D462-8649-963A-C64EAAA99561}" destId="{DA0BFF29-3313-BE49-A6DA-D2C20732E229}" srcOrd="2" destOrd="0" presId="urn:microsoft.com/office/officeart/2005/8/layout/gear1"/>
    <dgm:cxn modelId="{FA208227-819C-8A46-A81C-FAA3BBF27234}" type="presOf" srcId="{755E6F37-FE34-7F4E-A2CA-A9084AE95EE1}" destId="{C2139A67-EE7E-6B45-AEAA-11D47077CAE6}" srcOrd="0" destOrd="0" presId="urn:microsoft.com/office/officeart/2005/8/layout/gear1"/>
    <dgm:cxn modelId="{CFEECD91-63FC-E346-BA26-07004C88D466}" srcId="{BB740839-8CF6-FE45-81A7-42375422BFC3}" destId="{FDF53C3A-DDEB-6643-B764-8E35708EF049}" srcOrd="0" destOrd="0" parTransId="{86FD8323-ABF7-7847-AAF5-DEEF966C9199}" sibTransId="{F17D57B7-2CD2-1A47-A3B5-63B7F3F40317}"/>
    <dgm:cxn modelId="{044BAE3B-3A85-7649-A7D8-574A8CC9688E}" type="presOf" srcId="{A26C2941-F594-A145-A87A-89F5C87A872C}" destId="{D8C98AF7-9F8E-394B-B6B6-C65771B7481B}" srcOrd="2" destOrd="0" presId="urn:microsoft.com/office/officeart/2005/8/layout/gear1"/>
    <dgm:cxn modelId="{95E5D82D-81EB-6442-B3E0-0EB765F66B8C}" type="presOf" srcId="{A26C2941-F594-A145-A87A-89F5C87A872C}" destId="{369F78A9-C4A2-5D45-9474-4CAEBC6A47F5}" srcOrd="3" destOrd="0" presId="urn:microsoft.com/office/officeart/2005/8/layout/gear1"/>
    <dgm:cxn modelId="{5758B2FD-4B5B-874F-98E3-C3B8719BB883}" type="presOf" srcId="{F17D57B7-2CD2-1A47-A3B5-63B7F3F40317}" destId="{B05D4A43-B6BC-BA47-89F8-E5503A1C9707}" srcOrd="0" destOrd="0" presId="urn:microsoft.com/office/officeart/2005/8/layout/gear1"/>
    <dgm:cxn modelId="{D42AE67C-5DFF-0C4A-B671-970D1B283B8C}" type="presOf" srcId="{B01989CC-D462-8649-963A-C64EAAA99561}" destId="{59C14CE6-2DAE-3243-B1A6-7A869877E9EF}" srcOrd="0" destOrd="0" presId="urn:microsoft.com/office/officeart/2005/8/layout/gear1"/>
    <dgm:cxn modelId="{B2735961-613D-834A-ABD6-FC2B1433803B}" type="presOf" srcId="{A26C2941-F594-A145-A87A-89F5C87A872C}" destId="{26380460-9157-204B-A45C-69BD60F2FFF4}" srcOrd="0" destOrd="0" presId="urn:microsoft.com/office/officeart/2005/8/layout/gear1"/>
    <dgm:cxn modelId="{5AB12FDE-A4F3-AC44-B889-FF580AD750D7}" type="presOf" srcId="{AA8C345B-DC0E-0F4C-9125-EFA5916329AE}" destId="{B3953A01-AA13-CC42-AF5F-4CB4438C2AE5}" srcOrd="0" destOrd="0" presId="urn:microsoft.com/office/officeart/2005/8/layout/gear1"/>
    <dgm:cxn modelId="{95E1806E-5833-B341-96C7-472B4C993D62}" type="presOf" srcId="{B01989CC-D462-8649-963A-C64EAAA99561}" destId="{2B3505A7-36BA-9745-868D-C59E079ED32C}" srcOrd="1" destOrd="0" presId="urn:microsoft.com/office/officeart/2005/8/layout/gear1"/>
    <dgm:cxn modelId="{5A6C42F2-DAA2-394F-AD60-A550D9EC4C89}" type="presOf" srcId="{FDF53C3A-DDEB-6643-B764-8E35708EF049}" destId="{C0715D82-6999-F744-B320-1EEE7A1DDB95}" srcOrd="1" destOrd="0" presId="urn:microsoft.com/office/officeart/2005/8/layout/gear1"/>
    <dgm:cxn modelId="{DAFA80B1-1A37-424E-AA6C-092173EC81EB}" srcId="{BB740839-8CF6-FE45-81A7-42375422BFC3}" destId="{A26C2941-F594-A145-A87A-89F5C87A872C}" srcOrd="2" destOrd="0" parTransId="{3FF78DE4-EB29-6C47-8943-1A0A4D520B8E}" sibTransId="{755E6F37-FE34-7F4E-A2CA-A9084AE95EE1}"/>
    <dgm:cxn modelId="{0F62C29B-7C04-DD48-A874-3BB039F2C7C0}" srcId="{BB740839-8CF6-FE45-81A7-42375422BFC3}" destId="{B01989CC-D462-8649-963A-C64EAAA99561}" srcOrd="1" destOrd="0" parTransId="{3DA28C24-0FAF-E340-A3A5-119901864030}" sibTransId="{AA8C345B-DC0E-0F4C-9125-EFA5916329AE}"/>
    <dgm:cxn modelId="{F957B69D-85CD-2C4E-8194-7AFB45D69EAB}" type="presOf" srcId="{FDF53C3A-DDEB-6643-B764-8E35708EF049}" destId="{2400CEA4-4B58-184B-98C8-28BD48335E0E}" srcOrd="2" destOrd="0" presId="urn:microsoft.com/office/officeart/2005/8/layout/gear1"/>
    <dgm:cxn modelId="{C1D5D177-0C4B-3B46-AC0D-60D4EC38A7C3}" type="presOf" srcId="{A26C2941-F594-A145-A87A-89F5C87A872C}" destId="{60CEDE84-F9DE-8F4F-B359-F332DBC8E7F6}" srcOrd="1" destOrd="0" presId="urn:microsoft.com/office/officeart/2005/8/layout/gear1"/>
    <dgm:cxn modelId="{B717C2E6-6F3D-8043-9405-142A5FB7C666}" type="presParOf" srcId="{79F24EE8-D052-6340-BE37-7EBB63BD538C}" destId="{B77C0601-938F-6C40-8DF4-3AE4330F45A4}" srcOrd="0" destOrd="0" presId="urn:microsoft.com/office/officeart/2005/8/layout/gear1"/>
    <dgm:cxn modelId="{3575C896-B9EB-E242-8A02-CED021E8419D}" type="presParOf" srcId="{79F24EE8-D052-6340-BE37-7EBB63BD538C}" destId="{C0715D82-6999-F744-B320-1EEE7A1DDB95}" srcOrd="1" destOrd="0" presId="urn:microsoft.com/office/officeart/2005/8/layout/gear1"/>
    <dgm:cxn modelId="{5C3BB6A1-80E9-5A44-9A70-3232D8D93B37}" type="presParOf" srcId="{79F24EE8-D052-6340-BE37-7EBB63BD538C}" destId="{2400CEA4-4B58-184B-98C8-28BD48335E0E}" srcOrd="2" destOrd="0" presId="urn:microsoft.com/office/officeart/2005/8/layout/gear1"/>
    <dgm:cxn modelId="{2C23B275-1794-C742-8FC2-3BEC60BF595C}" type="presParOf" srcId="{79F24EE8-D052-6340-BE37-7EBB63BD538C}" destId="{59C14CE6-2DAE-3243-B1A6-7A869877E9EF}" srcOrd="3" destOrd="0" presId="urn:microsoft.com/office/officeart/2005/8/layout/gear1"/>
    <dgm:cxn modelId="{3BFB9B03-F0C7-1343-BC08-3D261B614397}" type="presParOf" srcId="{79F24EE8-D052-6340-BE37-7EBB63BD538C}" destId="{2B3505A7-36BA-9745-868D-C59E079ED32C}" srcOrd="4" destOrd="0" presId="urn:microsoft.com/office/officeart/2005/8/layout/gear1"/>
    <dgm:cxn modelId="{8F74AED0-A3C5-DB40-86FC-636DEF514402}" type="presParOf" srcId="{79F24EE8-D052-6340-BE37-7EBB63BD538C}" destId="{DA0BFF29-3313-BE49-A6DA-D2C20732E229}" srcOrd="5" destOrd="0" presId="urn:microsoft.com/office/officeart/2005/8/layout/gear1"/>
    <dgm:cxn modelId="{8B71D5F6-C35D-C040-9BF8-69DA077CE3C5}" type="presParOf" srcId="{79F24EE8-D052-6340-BE37-7EBB63BD538C}" destId="{26380460-9157-204B-A45C-69BD60F2FFF4}" srcOrd="6" destOrd="0" presId="urn:microsoft.com/office/officeart/2005/8/layout/gear1"/>
    <dgm:cxn modelId="{93C4AF85-08D8-0C4C-81A3-8B6E22BB14CC}" type="presParOf" srcId="{79F24EE8-D052-6340-BE37-7EBB63BD538C}" destId="{60CEDE84-F9DE-8F4F-B359-F332DBC8E7F6}" srcOrd="7" destOrd="0" presId="urn:microsoft.com/office/officeart/2005/8/layout/gear1"/>
    <dgm:cxn modelId="{5A6BA651-6525-9B43-BAA1-8128C64FBCA3}" type="presParOf" srcId="{79F24EE8-D052-6340-BE37-7EBB63BD538C}" destId="{D8C98AF7-9F8E-394B-B6B6-C65771B7481B}" srcOrd="8" destOrd="0" presId="urn:microsoft.com/office/officeart/2005/8/layout/gear1"/>
    <dgm:cxn modelId="{1AA16EDC-E564-E14F-8266-4EEE96CE350A}" type="presParOf" srcId="{79F24EE8-D052-6340-BE37-7EBB63BD538C}" destId="{369F78A9-C4A2-5D45-9474-4CAEBC6A47F5}" srcOrd="9" destOrd="0" presId="urn:microsoft.com/office/officeart/2005/8/layout/gear1"/>
    <dgm:cxn modelId="{8848C5A4-DD47-F845-8969-4D0D249E2E46}" type="presParOf" srcId="{79F24EE8-D052-6340-BE37-7EBB63BD538C}" destId="{B05D4A43-B6BC-BA47-89F8-E5503A1C9707}" srcOrd="10" destOrd="0" presId="urn:microsoft.com/office/officeart/2005/8/layout/gear1"/>
    <dgm:cxn modelId="{8F2A1EC2-D349-8244-9DC1-DD3CC6881967}" type="presParOf" srcId="{79F24EE8-D052-6340-BE37-7EBB63BD538C}" destId="{B3953A01-AA13-CC42-AF5F-4CB4438C2AE5}" srcOrd="11" destOrd="0" presId="urn:microsoft.com/office/officeart/2005/8/layout/gear1"/>
    <dgm:cxn modelId="{1FF192CC-A4E9-4345-8BCC-729CFFB8FC13}" type="presParOf" srcId="{79F24EE8-D052-6340-BE37-7EBB63BD538C}" destId="{C2139A67-EE7E-6B45-AEAA-11D47077CAE6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AC409F-C27A-0646-80FA-2472EA9F46E3}">
      <dsp:nvSpPr>
        <dsp:cNvPr id="0" name=""/>
        <dsp:cNvSpPr/>
      </dsp:nvSpPr>
      <dsp:spPr>
        <a:xfrm>
          <a:off x="2614775" y="414"/>
          <a:ext cx="1402102" cy="140210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Clinical Whitepaper</a:t>
          </a:r>
          <a:endParaRPr lang="en-US" sz="1500" kern="1200" dirty="0"/>
        </a:p>
      </dsp:txBody>
      <dsp:txXfrm>
        <a:off x="2820108" y="205747"/>
        <a:ext cx="991436" cy="991436"/>
      </dsp:txXfrm>
    </dsp:sp>
    <dsp:sp modelId="{8843ADF7-1CD8-2A41-9D7A-0FA1435934A5}">
      <dsp:nvSpPr>
        <dsp:cNvPr id="0" name=""/>
        <dsp:cNvSpPr/>
      </dsp:nvSpPr>
      <dsp:spPr>
        <a:xfrm rot="2160000">
          <a:off x="3972441" y="1077133"/>
          <a:ext cx="372211" cy="4732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3983104" y="1138958"/>
        <a:ext cx="260548" cy="283925"/>
      </dsp:txXfrm>
    </dsp:sp>
    <dsp:sp modelId="{62986740-3C46-EC42-BB5F-F791132B4EDE}">
      <dsp:nvSpPr>
        <dsp:cNvPr id="0" name=""/>
        <dsp:cNvSpPr/>
      </dsp:nvSpPr>
      <dsp:spPr>
        <a:xfrm>
          <a:off x="4317262" y="1237343"/>
          <a:ext cx="1402102" cy="140210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Conceptual Structure</a:t>
          </a:r>
          <a:endParaRPr lang="en-US" sz="1500" kern="1200" dirty="0"/>
        </a:p>
      </dsp:txBody>
      <dsp:txXfrm>
        <a:off x="4522595" y="1442676"/>
        <a:ext cx="991436" cy="991436"/>
      </dsp:txXfrm>
    </dsp:sp>
    <dsp:sp modelId="{94558800-61E6-ED48-9B98-6619247628C0}">
      <dsp:nvSpPr>
        <dsp:cNvPr id="0" name=""/>
        <dsp:cNvSpPr/>
      </dsp:nvSpPr>
      <dsp:spPr>
        <a:xfrm rot="6480000">
          <a:off x="4510316" y="2692467"/>
          <a:ext cx="372211" cy="4732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4583400" y="2734010"/>
        <a:ext cx="260548" cy="283925"/>
      </dsp:txXfrm>
    </dsp:sp>
    <dsp:sp modelId="{C95C9C13-FC34-A547-9FE8-185D697B7184}">
      <dsp:nvSpPr>
        <dsp:cNvPr id="0" name=""/>
        <dsp:cNvSpPr/>
      </dsp:nvSpPr>
      <dsp:spPr>
        <a:xfrm>
          <a:off x="3666970" y="3238736"/>
          <a:ext cx="1402102" cy="140210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Model Definition</a:t>
          </a:r>
          <a:endParaRPr lang="en-US" sz="1500" kern="1200" dirty="0"/>
        </a:p>
      </dsp:txBody>
      <dsp:txXfrm>
        <a:off x="3872303" y="3444069"/>
        <a:ext cx="991436" cy="991436"/>
      </dsp:txXfrm>
    </dsp:sp>
    <dsp:sp modelId="{9E4449A7-F4B6-AD4F-9E9A-89EBD6E98951}">
      <dsp:nvSpPr>
        <dsp:cNvPr id="0" name=""/>
        <dsp:cNvSpPr/>
      </dsp:nvSpPr>
      <dsp:spPr>
        <a:xfrm rot="10800000">
          <a:off x="3140255" y="3703182"/>
          <a:ext cx="372211" cy="4732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3251918" y="3797824"/>
        <a:ext cx="260548" cy="283925"/>
      </dsp:txXfrm>
    </dsp:sp>
    <dsp:sp modelId="{8653AC78-8B20-0748-93F5-C81B5DDCE08D}">
      <dsp:nvSpPr>
        <dsp:cNvPr id="0" name=""/>
        <dsp:cNvSpPr/>
      </dsp:nvSpPr>
      <dsp:spPr>
        <a:xfrm>
          <a:off x="1562581" y="3238736"/>
          <a:ext cx="1402102" cy="140210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XML Authoring</a:t>
          </a:r>
          <a:endParaRPr lang="en-US" sz="1500" kern="1200" dirty="0"/>
        </a:p>
      </dsp:txBody>
      <dsp:txXfrm>
        <a:off x="1767914" y="3444069"/>
        <a:ext cx="991436" cy="991436"/>
      </dsp:txXfrm>
    </dsp:sp>
    <dsp:sp modelId="{701FFBC3-47EE-4B47-8F94-69C0DB33C34C}">
      <dsp:nvSpPr>
        <dsp:cNvPr id="0" name=""/>
        <dsp:cNvSpPr/>
      </dsp:nvSpPr>
      <dsp:spPr>
        <a:xfrm rot="15120000">
          <a:off x="1755635" y="2712504"/>
          <a:ext cx="372211" cy="4732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1828719" y="2860245"/>
        <a:ext cx="260548" cy="283925"/>
      </dsp:txXfrm>
    </dsp:sp>
    <dsp:sp modelId="{D68AEBFE-5E13-1F4D-A198-DF2965A254BC}">
      <dsp:nvSpPr>
        <dsp:cNvPr id="0" name=""/>
        <dsp:cNvSpPr/>
      </dsp:nvSpPr>
      <dsp:spPr>
        <a:xfrm>
          <a:off x="912289" y="1237343"/>
          <a:ext cx="1402102" cy="1402102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Validation</a:t>
          </a:r>
          <a:endParaRPr lang="en-US" sz="1500" kern="1200" dirty="0"/>
        </a:p>
      </dsp:txBody>
      <dsp:txXfrm>
        <a:off x="1117622" y="1442676"/>
        <a:ext cx="991436" cy="991436"/>
      </dsp:txXfrm>
    </dsp:sp>
    <dsp:sp modelId="{72EBE0C7-4861-4A42-ADA1-C9B4311605CE}">
      <dsp:nvSpPr>
        <dsp:cNvPr id="0" name=""/>
        <dsp:cNvSpPr/>
      </dsp:nvSpPr>
      <dsp:spPr>
        <a:xfrm rot="19440000">
          <a:off x="2269955" y="1089517"/>
          <a:ext cx="372211" cy="4732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2280618" y="1216976"/>
        <a:ext cx="260548" cy="2839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D1F72F-6606-BF43-9FC9-8966BB565A83}">
      <dsp:nvSpPr>
        <dsp:cNvPr id="0" name=""/>
        <dsp:cNvSpPr/>
      </dsp:nvSpPr>
      <dsp:spPr>
        <a:xfrm>
          <a:off x="1674157" y="336803"/>
          <a:ext cx="4352544" cy="4352544"/>
        </a:xfrm>
        <a:prstGeom prst="pie">
          <a:avLst>
            <a:gd name="adj1" fmla="val 16200000"/>
            <a:gd name="adj2" fmla="val 18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Analytics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&amp;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Workflow Integration</a:t>
          </a:r>
          <a:endParaRPr lang="en-US" sz="1300" kern="1200" dirty="0"/>
        </a:p>
      </dsp:txBody>
      <dsp:txXfrm>
        <a:off x="3968051" y="1259128"/>
        <a:ext cx="1554480" cy="1295400"/>
      </dsp:txXfrm>
    </dsp:sp>
    <dsp:sp modelId="{0CF0F206-3182-3244-A72F-7FB02A966186}">
      <dsp:nvSpPr>
        <dsp:cNvPr id="0" name=""/>
        <dsp:cNvSpPr/>
      </dsp:nvSpPr>
      <dsp:spPr>
        <a:xfrm>
          <a:off x="1584515" y="492251"/>
          <a:ext cx="4352544" cy="4352544"/>
        </a:xfrm>
        <a:prstGeom prst="pie">
          <a:avLst>
            <a:gd name="adj1" fmla="val 1800000"/>
            <a:gd name="adj2" fmla="val 90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Visualization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&amp;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Usability</a:t>
          </a:r>
          <a:endParaRPr lang="en-US" sz="2000" kern="1200" dirty="0"/>
        </a:p>
      </dsp:txBody>
      <dsp:txXfrm>
        <a:off x="2620835" y="3316224"/>
        <a:ext cx="2331720" cy="1139952"/>
      </dsp:txXfrm>
    </dsp:sp>
    <dsp:sp modelId="{1A510F20-B4A4-5C46-B7CF-A14D4B6D6BE3}">
      <dsp:nvSpPr>
        <dsp:cNvPr id="0" name=""/>
        <dsp:cNvSpPr/>
      </dsp:nvSpPr>
      <dsp:spPr>
        <a:xfrm>
          <a:off x="1494873" y="336803"/>
          <a:ext cx="4352544" cy="4352544"/>
        </a:xfrm>
        <a:prstGeom prst="pie">
          <a:avLst>
            <a:gd name="adj1" fmla="val 90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Semantics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&amp;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 Structure</a:t>
          </a:r>
          <a:endParaRPr lang="en-US" sz="2000" kern="1200" dirty="0"/>
        </a:p>
      </dsp:txBody>
      <dsp:txXfrm>
        <a:off x="1999043" y="1259128"/>
        <a:ext cx="1554480" cy="1295400"/>
      </dsp:txXfrm>
    </dsp:sp>
    <dsp:sp modelId="{9782140A-02A1-D749-BC15-96032BA6B04C}">
      <dsp:nvSpPr>
        <dsp:cNvPr id="0" name=""/>
        <dsp:cNvSpPr/>
      </dsp:nvSpPr>
      <dsp:spPr>
        <a:xfrm>
          <a:off x="1405073" y="67360"/>
          <a:ext cx="4891430" cy="4891430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9AB09A3-9081-B648-B436-C7D0CECB6F7E}">
      <dsp:nvSpPr>
        <dsp:cNvPr id="0" name=""/>
        <dsp:cNvSpPr/>
      </dsp:nvSpPr>
      <dsp:spPr>
        <a:xfrm>
          <a:off x="1315072" y="222533"/>
          <a:ext cx="4891430" cy="4891430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21D939A-817D-2C4D-BC85-335DEC012AC1}">
      <dsp:nvSpPr>
        <dsp:cNvPr id="0" name=""/>
        <dsp:cNvSpPr/>
      </dsp:nvSpPr>
      <dsp:spPr>
        <a:xfrm>
          <a:off x="1225071" y="67360"/>
          <a:ext cx="4891430" cy="4891430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7C0601-938F-6C40-8DF4-3AE4330F45A4}">
      <dsp:nvSpPr>
        <dsp:cNvPr id="0" name=""/>
        <dsp:cNvSpPr/>
      </dsp:nvSpPr>
      <dsp:spPr>
        <a:xfrm>
          <a:off x="3501707" y="2331720"/>
          <a:ext cx="2849880" cy="2849880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Organizations</a:t>
          </a:r>
          <a:endParaRPr lang="en-US" sz="2100" kern="1200" dirty="0"/>
        </a:p>
      </dsp:txBody>
      <dsp:txXfrm>
        <a:off x="4074660" y="2999291"/>
        <a:ext cx="1703974" cy="1464897"/>
      </dsp:txXfrm>
    </dsp:sp>
    <dsp:sp modelId="{59C14CE6-2DAE-3243-B1A6-7A869877E9EF}">
      <dsp:nvSpPr>
        <dsp:cNvPr id="0" name=""/>
        <dsp:cNvSpPr/>
      </dsp:nvSpPr>
      <dsp:spPr>
        <a:xfrm>
          <a:off x="1843595" y="1667811"/>
          <a:ext cx="2072640" cy="2072640"/>
        </a:xfrm>
        <a:prstGeom prst="gear6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Patients</a:t>
          </a:r>
          <a:endParaRPr lang="en-US" sz="2100" kern="1200" dirty="0"/>
        </a:p>
      </dsp:txBody>
      <dsp:txXfrm>
        <a:off x="2365388" y="2192758"/>
        <a:ext cx="1029054" cy="1022746"/>
      </dsp:txXfrm>
    </dsp:sp>
    <dsp:sp modelId="{26380460-9157-204B-A45C-69BD60F2FFF4}">
      <dsp:nvSpPr>
        <dsp:cNvPr id="0" name=""/>
        <dsp:cNvSpPr/>
      </dsp:nvSpPr>
      <dsp:spPr>
        <a:xfrm rot="20700000">
          <a:off x="3004485" y="228201"/>
          <a:ext cx="2030764" cy="2030764"/>
        </a:xfrm>
        <a:prstGeom prst="gear6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Providers</a:t>
          </a:r>
          <a:endParaRPr lang="en-US" sz="2100" kern="1200" dirty="0"/>
        </a:p>
      </dsp:txBody>
      <dsp:txXfrm rot="-20700000">
        <a:off x="3449891" y="673608"/>
        <a:ext cx="1139952" cy="1139952"/>
      </dsp:txXfrm>
    </dsp:sp>
    <dsp:sp modelId="{B05D4A43-B6BC-BA47-89F8-E5503A1C9707}">
      <dsp:nvSpPr>
        <dsp:cNvPr id="0" name=""/>
        <dsp:cNvSpPr/>
      </dsp:nvSpPr>
      <dsp:spPr>
        <a:xfrm>
          <a:off x="3293561" y="1895399"/>
          <a:ext cx="3647846" cy="3647846"/>
        </a:xfrm>
        <a:prstGeom prst="circularArrow">
          <a:avLst>
            <a:gd name="adj1" fmla="val 4688"/>
            <a:gd name="adj2" fmla="val 299029"/>
            <a:gd name="adj3" fmla="val 2535592"/>
            <a:gd name="adj4" fmla="val 15820046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3953A01-AA13-CC42-AF5F-4CB4438C2AE5}">
      <dsp:nvSpPr>
        <dsp:cNvPr id="0" name=""/>
        <dsp:cNvSpPr/>
      </dsp:nvSpPr>
      <dsp:spPr>
        <a:xfrm>
          <a:off x="1476534" y="1195278"/>
          <a:ext cx="2650388" cy="265038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2139A67-EE7E-6B45-AEAA-11D47077CAE6}">
      <dsp:nvSpPr>
        <dsp:cNvPr id="0" name=""/>
        <dsp:cNvSpPr/>
      </dsp:nvSpPr>
      <dsp:spPr>
        <a:xfrm>
          <a:off x="2534748" y="-220848"/>
          <a:ext cx="2857652" cy="285765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029D2-3F8B-3F43-BBD7-65892F3AB40B}" type="datetimeFigureOut">
              <a:rPr lang="en-US" smtClean="0"/>
              <a:t>8/3/17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91926-32FF-BF42-BB32-FF1E513D8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91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8139550B-196E-954E-A064-5D87C25827A2}" type="datetimeFigureOut">
              <a:rPr lang="en-US" smtClean="0"/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2D8872E3-6FC5-DA45-AC93-7842802D8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8139550B-196E-954E-A064-5D87C25827A2}" type="datetimeFigureOut">
              <a:rPr lang="en-US" smtClean="0"/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2D8872E3-6FC5-DA45-AC93-7842802D8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 userDrawn="1"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8139550B-196E-954E-A064-5D87C25827A2}" type="datetimeFigureOut">
              <a:rPr lang="en-US" smtClean="0"/>
              <a:t>8/3/17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2D8872E3-6FC5-DA45-AC93-7842802D85F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8139550B-196E-954E-A064-5D87C25827A2}" type="datetimeFigureOut">
              <a:rPr lang="en-US" smtClean="0"/>
              <a:t>8/3/17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2D8872E3-6FC5-DA45-AC93-7842802D8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8139550B-196E-954E-A064-5D87C25827A2}" type="datetimeFigureOut">
              <a:rPr lang="en-US" smtClean="0"/>
              <a:t>8/3/17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2D8872E3-6FC5-DA45-AC93-7842802D8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8139550B-196E-954E-A064-5D87C25827A2}" type="datetimeFigureOut">
              <a:rPr lang="en-US" smtClean="0"/>
              <a:t>8/3/17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2D8872E3-6FC5-DA45-AC93-7842802D8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8139550B-196E-954E-A064-5D87C25827A2}" type="datetimeFigureOut">
              <a:rPr lang="en-US" smtClean="0"/>
              <a:t>8/3/17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8872E3-6FC5-DA45-AC93-7842802D8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8139550B-196E-954E-A064-5D87C25827A2}" type="datetimeFigureOut">
              <a:rPr lang="en-US" smtClean="0"/>
              <a:t>8/3/17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2D8872E3-6FC5-DA45-AC93-7842802D8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6376677"/>
            <a:ext cx="3574257" cy="48132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6376677"/>
            <a:ext cx="9146380" cy="48132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5180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uberconference.com/jgoodnough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691539" y="5783283"/>
            <a:ext cx="8042276" cy="3163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50000"/>
              </a:lnSpc>
              <a:buNone/>
            </a:pPr>
            <a:endParaRPr lang="en-US" sz="1600" dirty="0">
              <a:solidFill>
                <a:srgbClr val="595959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1995461"/>
            <a:ext cx="9144000" cy="7328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50000"/>
              </a:lnSpc>
              <a:buNone/>
            </a:pPr>
            <a:r>
              <a:rPr lang="en-US" sz="6600" dirty="0" smtClean="0"/>
              <a:t>VA KNART</a:t>
            </a:r>
            <a:endParaRPr lang="en-US" sz="6600" dirty="0"/>
          </a:p>
        </p:txBody>
      </p:sp>
      <p:pic>
        <p:nvPicPr>
          <p:cNvPr id="2" name="Picture 1" descr="Updated hspc logo l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501" y="5224622"/>
            <a:ext cx="3016174" cy="11173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932143"/>
            <a:ext cx="9144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Clinical Decision Support (CDS) Content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&amp; </a:t>
            </a:r>
            <a:br>
              <a:rPr lang="en-US" sz="3200" b="1" dirty="0" smtClean="0"/>
            </a:br>
            <a:r>
              <a:rPr lang="en-US" sz="3200" b="1" dirty="0" smtClean="0"/>
              <a:t>HL7-Compliant </a:t>
            </a:r>
            <a:r>
              <a:rPr lang="en-US" sz="3200" b="1" dirty="0"/>
              <a:t>Knowledge Artifacts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989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Neonatal Intensive care Project</a:t>
            </a:r>
            <a:endParaRPr lang="en-US" sz="1800" dirty="0"/>
          </a:p>
        </p:txBody>
      </p:sp>
      <p:sp>
        <p:nvSpPr>
          <p:cNvPr id="43" name="Rounded Rectangle 42"/>
          <p:cNvSpPr/>
          <p:nvPr/>
        </p:nvSpPr>
        <p:spPr>
          <a:xfrm>
            <a:off x="108610" y="3100772"/>
            <a:ext cx="1202265" cy="762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FFFFFF"/>
                </a:solidFill>
              </a:rPr>
              <a:t>Touro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Sorian</a:t>
            </a:r>
            <a:endParaRPr lang="en-US" sz="1200" dirty="0" smtClean="0">
              <a:solidFill>
                <a:srgbClr val="FFFFFF"/>
              </a:solidFill>
            </a:endParaRPr>
          </a:p>
          <a:p>
            <a:pPr algn="ctr"/>
            <a:r>
              <a:rPr lang="en-US" sz="800" dirty="0" smtClean="0">
                <a:solidFill>
                  <a:srgbClr val="FFFFFF"/>
                </a:solidFill>
              </a:rPr>
              <a:t>Medical history</a:t>
            </a:r>
          </a:p>
          <a:p>
            <a:pPr algn="ctr"/>
            <a:r>
              <a:rPr lang="en-US" sz="800" dirty="0" smtClean="0">
                <a:solidFill>
                  <a:srgbClr val="FFFFFF"/>
                </a:solidFill>
              </a:rPr>
              <a:t>Medications, I&amp;Os, Labs, </a:t>
            </a:r>
            <a:r>
              <a:rPr lang="en-US" sz="800" dirty="0" err="1" smtClean="0">
                <a:solidFill>
                  <a:srgbClr val="FFFFFF"/>
                </a:solidFill>
              </a:rPr>
              <a:t>etc</a:t>
            </a:r>
            <a:endParaRPr lang="en-US" sz="800" dirty="0">
              <a:solidFill>
                <a:srgbClr val="FFFFFF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1732401" y="1288287"/>
            <a:ext cx="5916831" cy="4502913"/>
          </a:xfrm>
          <a:prstGeom prst="roundRect">
            <a:avLst>
              <a:gd name="adj" fmla="val 954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ounded Rectangle 51"/>
          <p:cNvSpPr/>
          <p:nvPr/>
        </p:nvSpPr>
        <p:spPr>
          <a:xfrm>
            <a:off x="2055167" y="4278456"/>
            <a:ext cx="2284358" cy="280288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Clinical Knowledge Bases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7331792" y="1877506"/>
            <a:ext cx="498881" cy="9394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75" idx="1"/>
          </p:cNvCxnSpPr>
          <p:nvPr/>
        </p:nvCxnSpPr>
        <p:spPr>
          <a:xfrm flipV="1">
            <a:off x="6835318" y="3498561"/>
            <a:ext cx="995948" cy="565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64" idx="1"/>
          </p:cNvCxnSpPr>
          <p:nvPr/>
        </p:nvCxnSpPr>
        <p:spPr>
          <a:xfrm>
            <a:off x="6835318" y="3499126"/>
            <a:ext cx="995948" cy="723525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3" idx="3"/>
          </p:cNvCxnSpPr>
          <p:nvPr/>
        </p:nvCxnSpPr>
        <p:spPr>
          <a:xfrm>
            <a:off x="1310875" y="3481772"/>
            <a:ext cx="700591" cy="807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ounded Rectangle 63"/>
          <p:cNvSpPr/>
          <p:nvPr/>
        </p:nvSpPr>
        <p:spPr>
          <a:xfrm>
            <a:off x="7831266" y="3934259"/>
            <a:ext cx="1225789" cy="576783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Attending </a:t>
            </a:r>
            <a:r>
              <a:rPr lang="en-US" sz="1200" dirty="0" smtClean="0">
                <a:solidFill>
                  <a:srgbClr val="FFFFFF"/>
                </a:solidFill>
              </a:rPr>
              <a:t>Inbox</a:t>
            </a:r>
            <a:endParaRPr lang="en-US" sz="1200" dirty="0">
              <a:solidFill>
                <a:srgbClr val="FFFFFF"/>
              </a:solidFill>
            </a:endParaRPr>
          </a:p>
          <a:p>
            <a:pPr algn="ctr"/>
            <a:r>
              <a:rPr lang="en-US" sz="1200" dirty="0">
                <a:solidFill>
                  <a:srgbClr val="FFFFFF"/>
                </a:solidFill>
              </a:rPr>
              <a:t>(Mobile)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108609" y="2165131"/>
            <a:ext cx="1202266" cy="68450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Medical Devices</a:t>
            </a:r>
          </a:p>
          <a:p>
            <a:pPr algn="ctr"/>
            <a:r>
              <a:rPr lang="en-US" sz="800" dirty="0" smtClean="0">
                <a:solidFill>
                  <a:srgbClr val="FFFFFF"/>
                </a:solidFill>
              </a:rPr>
              <a:t>real-time device data</a:t>
            </a:r>
            <a:endParaRPr lang="en-US" sz="800" dirty="0">
              <a:solidFill>
                <a:srgbClr val="FFFFFF"/>
              </a:solidFill>
            </a:endParaRPr>
          </a:p>
        </p:txBody>
      </p:sp>
      <p:cxnSp>
        <p:nvCxnSpPr>
          <p:cNvPr id="67" name="Straight Arrow Connector 66"/>
          <p:cNvCxnSpPr>
            <a:stCxn id="66" idx="3"/>
          </p:cNvCxnSpPr>
          <p:nvPr/>
        </p:nvCxnSpPr>
        <p:spPr>
          <a:xfrm>
            <a:off x="1310875" y="2507384"/>
            <a:ext cx="700591" cy="982467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endCxn id="52" idx="0"/>
          </p:cNvCxnSpPr>
          <p:nvPr/>
        </p:nvCxnSpPr>
        <p:spPr>
          <a:xfrm flipH="1">
            <a:off x="3197346" y="3967084"/>
            <a:ext cx="1468543" cy="311372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1842462" y="5094153"/>
            <a:ext cx="4646362" cy="481253"/>
            <a:chOff x="2121994" y="4931806"/>
            <a:chExt cx="4646362" cy="481253"/>
          </a:xfrm>
        </p:grpSpPr>
        <p:sp>
          <p:nvSpPr>
            <p:cNvPr id="76" name="Rounded Rectangle 75"/>
            <p:cNvSpPr/>
            <p:nvPr/>
          </p:nvSpPr>
          <p:spPr>
            <a:xfrm>
              <a:off x="2121994" y="4931806"/>
              <a:ext cx="909439" cy="481253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 smtClean="0">
                  <a:solidFill>
                    <a:schemeClr val="bg1"/>
                  </a:solidFill>
                </a:rPr>
                <a:t>Feeding Guidelines</a:t>
              </a:r>
              <a:endParaRPr lang="en-US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3078360" y="4931806"/>
              <a:ext cx="909439" cy="481253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 smtClean="0">
                  <a:solidFill>
                    <a:schemeClr val="bg1"/>
                  </a:solidFill>
                </a:rPr>
                <a:t>Neonatal Abstinence</a:t>
              </a:r>
              <a:endParaRPr lang="en-US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4030023" y="4931806"/>
              <a:ext cx="772104" cy="481253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 smtClean="0">
                  <a:solidFill>
                    <a:schemeClr val="bg1"/>
                  </a:solidFill>
                </a:rPr>
                <a:t>ABX </a:t>
              </a:r>
            </a:p>
            <a:p>
              <a:pPr algn="ctr"/>
              <a:r>
                <a:rPr lang="en-US" sz="900" b="1" dirty="0" smtClean="0">
                  <a:solidFill>
                    <a:schemeClr val="bg1"/>
                  </a:solidFill>
                </a:rPr>
                <a:t>Selection</a:t>
              </a:r>
              <a:endParaRPr lang="en-US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4873816" y="4931806"/>
              <a:ext cx="909439" cy="481253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 smtClean="0">
                  <a:solidFill>
                    <a:schemeClr val="bg1"/>
                  </a:solidFill>
                </a:rPr>
                <a:t>Hospital</a:t>
              </a:r>
            </a:p>
            <a:p>
              <a:pPr algn="ctr"/>
              <a:r>
                <a:rPr lang="en-US" sz="900" b="1" dirty="0" smtClean="0">
                  <a:solidFill>
                    <a:schemeClr val="bg1"/>
                  </a:solidFill>
                </a:rPr>
                <a:t>Policies</a:t>
              </a:r>
              <a:endParaRPr lang="en-US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5858917" y="4931806"/>
              <a:ext cx="909439" cy="481253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 smtClean="0">
                  <a:solidFill>
                    <a:schemeClr val="bg1"/>
                  </a:solidFill>
                </a:rPr>
                <a:t>Workflow Procedures</a:t>
              </a:r>
              <a:endParaRPr lang="en-US" sz="9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5" name="Rounded Rectangle 74"/>
          <p:cNvSpPr/>
          <p:nvPr/>
        </p:nvSpPr>
        <p:spPr>
          <a:xfrm>
            <a:off x="7831266" y="3220329"/>
            <a:ext cx="1225789" cy="556463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Bedside Workstation</a:t>
            </a:r>
          </a:p>
          <a:p>
            <a:pPr algn="ctr"/>
            <a:r>
              <a:rPr lang="en-US" sz="1000" dirty="0">
                <a:solidFill>
                  <a:srgbClr val="FFFFFF"/>
                </a:solidFill>
              </a:rPr>
              <a:t>(Companion App)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108610" y="4138229"/>
            <a:ext cx="1202265" cy="762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Other Data Sources</a:t>
            </a:r>
          </a:p>
        </p:txBody>
      </p:sp>
      <p:cxnSp>
        <p:nvCxnSpPr>
          <p:cNvPr id="82" name="Straight Arrow Connector 81"/>
          <p:cNvCxnSpPr>
            <a:stCxn id="63" idx="3"/>
          </p:cNvCxnSpPr>
          <p:nvPr/>
        </p:nvCxnSpPr>
        <p:spPr>
          <a:xfrm flipV="1">
            <a:off x="1310875" y="3489851"/>
            <a:ext cx="700591" cy="1029378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4594284" y="4278454"/>
            <a:ext cx="2312320" cy="280289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Administrative Knowledge Bases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cxnSp>
        <p:nvCxnSpPr>
          <p:cNvPr id="81" name="Straight Arrow Connector 80"/>
          <p:cNvCxnSpPr>
            <a:endCxn id="61" idx="0"/>
          </p:cNvCxnSpPr>
          <p:nvPr/>
        </p:nvCxnSpPr>
        <p:spPr>
          <a:xfrm>
            <a:off x="4665889" y="3967084"/>
            <a:ext cx="1084555" cy="311370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52" idx="2"/>
            <a:endCxn id="76" idx="0"/>
          </p:cNvCxnSpPr>
          <p:nvPr/>
        </p:nvCxnSpPr>
        <p:spPr>
          <a:xfrm flipH="1">
            <a:off x="2297182" y="4558744"/>
            <a:ext cx="900164" cy="535409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52" idx="2"/>
            <a:endCxn id="77" idx="0"/>
          </p:cNvCxnSpPr>
          <p:nvPr/>
        </p:nvCxnSpPr>
        <p:spPr>
          <a:xfrm>
            <a:off x="3197346" y="4558744"/>
            <a:ext cx="56202" cy="535409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52" idx="2"/>
            <a:endCxn id="78" idx="0"/>
          </p:cNvCxnSpPr>
          <p:nvPr/>
        </p:nvCxnSpPr>
        <p:spPr>
          <a:xfrm>
            <a:off x="3197346" y="4558744"/>
            <a:ext cx="939197" cy="535409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61" idx="2"/>
            <a:endCxn id="79" idx="0"/>
          </p:cNvCxnSpPr>
          <p:nvPr/>
        </p:nvCxnSpPr>
        <p:spPr>
          <a:xfrm flipH="1">
            <a:off x="5049004" y="4558743"/>
            <a:ext cx="701440" cy="535410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61" idx="2"/>
            <a:endCxn id="80" idx="0"/>
          </p:cNvCxnSpPr>
          <p:nvPr/>
        </p:nvCxnSpPr>
        <p:spPr>
          <a:xfrm>
            <a:off x="5750444" y="4558743"/>
            <a:ext cx="283661" cy="535410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Rounded Rectangle 87"/>
          <p:cNvSpPr/>
          <p:nvPr/>
        </p:nvSpPr>
        <p:spPr>
          <a:xfrm>
            <a:off x="6551519" y="5094685"/>
            <a:ext cx="909439" cy="48125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</a:rPr>
              <a:t>MD Preferences</a:t>
            </a:r>
            <a:endParaRPr lang="en-US" sz="900" b="1" dirty="0">
              <a:solidFill>
                <a:schemeClr val="bg1"/>
              </a:solidFill>
            </a:endParaRPr>
          </a:p>
        </p:txBody>
      </p:sp>
      <p:cxnSp>
        <p:nvCxnSpPr>
          <p:cNvPr id="155" name="Straight Arrow Connector 154"/>
          <p:cNvCxnSpPr>
            <a:stCxn id="61" idx="2"/>
            <a:endCxn id="88" idx="0"/>
          </p:cNvCxnSpPr>
          <p:nvPr/>
        </p:nvCxnSpPr>
        <p:spPr>
          <a:xfrm>
            <a:off x="5750444" y="4558743"/>
            <a:ext cx="1255795" cy="535942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>
            <a:off x="2843060" y="2377029"/>
            <a:ext cx="16807" cy="635589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>
            <a:off x="4665889" y="2377029"/>
            <a:ext cx="0" cy="635589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>
            <a:off x="6493958" y="2377029"/>
            <a:ext cx="6090" cy="635589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0" name="Rounded Rectangle 169"/>
          <p:cNvSpPr/>
          <p:nvPr/>
        </p:nvSpPr>
        <p:spPr>
          <a:xfrm>
            <a:off x="7830673" y="1608668"/>
            <a:ext cx="1226382" cy="556463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Reports &amp; Registries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3828056" y="3012618"/>
            <a:ext cx="1675669" cy="9544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1F497D"/>
                </a:solidFill>
              </a:rPr>
              <a:t>Inferencing &amp; Process Orchestration Services</a:t>
            </a:r>
            <a:endParaRPr lang="en-US" sz="1200" b="1" dirty="0">
              <a:solidFill>
                <a:srgbClr val="1F497D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1977853" y="1377983"/>
            <a:ext cx="1730414" cy="99904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1F497D"/>
                </a:solidFill>
              </a:rPr>
              <a:t>Security  &amp; Policy Enforcement</a:t>
            </a:r>
          </a:p>
          <a:p>
            <a:pPr algn="ctr"/>
            <a:r>
              <a:rPr lang="en-US" sz="1200" b="1" dirty="0" smtClean="0">
                <a:solidFill>
                  <a:srgbClr val="1F497D"/>
                </a:solidFill>
              </a:rPr>
              <a:t>Services</a:t>
            </a:r>
            <a:endParaRPr lang="en-US" sz="1200" b="1" dirty="0">
              <a:solidFill>
                <a:srgbClr val="1F497D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2011468" y="3012618"/>
            <a:ext cx="1696801" cy="9544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1F497D"/>
                </a:solidFill>
              </a:rPr>
              <a:t>Data Subscription Services</a:t>
            </a:r>
            <a:endParaRPr lang="en-US" sz="1200" b="1" dirty="0">
              <a:solidFill>
                <a:srgbClr val="1F497D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3828056" y="1377983"/>
            <a:ext cx="1675669" cy="99904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1F497D"/>
                </a:solidFill>
              </a:rPr>
              <a:t>Transformation Services</a:t>
            </a:r>
            <a:endParaRPr lang="en-US" sz="1200" b="1" dirty="0">
              <a:solidFill>
                <a:srgbClr val="1F497D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632317" y="3012618"/>
            <a:ext cx="1735462" cy="99904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1F497D"/>
                </a:solidFill>
              </a:rPr>
              <a:t>Unified Communication</a:t>
            </a:r>
          </a:p>
          <a:p>
            <a:pPr algn="ctr"/>
            <a:r>
              <a:rPr lang="en-US" sz="1200" b="1" dirty="0" smtClean="0">
                <a:solidFill>
                  <a:srgbClr val="1F497D"/>
                </a:solidFill>
              </a:rPr>
              <a:t>Service</a:t>
            </a:r>
            <a:endParaRPr lang="en-US" sz="1200" b="1" dirty="0">
              <a:solidFill>
                <a:srgbClr val="1F497D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656125" y="1377983"/>
            <a:ext cx="1675669" cy="99904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1F497D"/>
                </a:solidFill>
              </a:rPr>
              <a:t>Reporting &amp; Analytics Services</a:t>
            </a:r>
            <a:endParaRPr lang="en-US" sz="1200" b="1" dirty="0">
              <a:solidFill>
                <a:srgbClr val="1F497D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1977853" y="2526612"/>
            <a:ext cx="5389926" cy="362167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</a:rPr>
              <a:t>Service Bus</a:t>
            </a:r>
          </a:p>
        </p:txBody>
      </p:sp>
    </p:spTree>
    <p:extLst>
      <p:ext uri="{BB962C8B-B14F-4D97-AF65-F5344CB8AC3E}">
        <p14:creationId xmlns:p14="http://schemas.microsoft.com/office/powerpoint/2010/main" val="2883651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NICU Protocols in development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 smtClean="0"/>
              <a:t>Vit D &amp; Iron Supplementation</a:t>
            </a:r>
          </a:p>
          <a:p>
            <a:pPr lvl="1"/>
            <a:r>
              <a:rPr lang="en-US" sz="2400" dirty="0" smtClean="0"/>
              <a:t>Feeding Advancement</a:t>
            </a:r>
          </a:p>
          <a:p>
            <a:pPr lvl="1"/>
            <a:r>
              <a:rPr lang="en-US" sz="2400" dirty="0" smtClean="0"/>
              <a:t>NEC Risk Assessment &amp; Management</a:t>
            </a:r>
          </a:p>
          <a:p>
            <a:pPr lvl="1"/>
            <a:r>
              <a:rPr lang="en-US" sz="2400" dirty="0" smtClean="0"/>
              <a:t>Apnea &amp; Bradycardia Management</a:t>
            </a:r>
          </a:p>
          <a:p>
            <a:pPr lvl="1"/>
            <a:r>
              <a:rPr lang="en-US" sz="2400" dirty="0" smtClean="0"/>
              <a:t>Discharge Planning</a:t>
            </a:r>
          </a:p>
          <a:p>
            <a:pPr lvl="1"/>
            <a:r>
              <a:rPr lang="en-US" sz="2400" dirty="0" smtClean="0"/>
              <a:t>Breast Milk Utilization</a:t>
            </a:r>
          </a:p>
          <a:p>
            <a:pPr lvl="1"/>
            <a:r>
              <a:rPr lang="en-US" sz="2400" dirty="0" smtClean="0"/>
              <a:t>Antibiotic Selection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marL="0" lvl="1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307416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 smtClean="0"/>
              <a:t>Clinical narrative for Vit D/Fe supplementation, feeding advancement protocol defined and documented.</a:t>
            </a:r>
          </a:p>
          <a:p>
            <a:pPr lvl="1"/>
            <a:r>
              <a:rPr lang="en-US" sz="2400" dirty="0" smtClean="0"/>
              <a:t>Other protocols being scheduled.</a:t>
            </a:r>
          </a:p>
          <a:p>
            <a:pPr lvl="1"/>
            <a:r>
              <a:rPr lang="en-US" sz="2400" dirty="0" smtClean="0"/>
              <a:t>Information model analysis to start early fall.</a:t>
            </a:r>
          </a:p>
          <a:p>
            <a:pPr lvl="1"/>
            <a:r>
              <a:rPr lang="en-US" sz="2400" dirty="0" smtClean="0"/>
              <a:t>Pilot ”KNARTs” will not be HL7 compliant initially.</a:t>
            </a:r>
          </a:p>
          <a:p>
            <a:pPr lvl="1"/>
            <a:r>
              <a:rPr lang="en-US" sz="2400" dirty="0" smtClean="0"/>
              <a:t>Work progressing on two related engineering efforts:</a:t>
            </a:r>
          </a:p>
          <a:p>
            <a:pPr lvl="3"/>
            <a:r>
              <a:rPr lang="en-US" sz="2400" dirty="0" smtClean="0"/>
              <a:t>Knowledge artifact tooling for authoring, persistence, retrieval and governance.</a:t>
            </a:r>
          </a:p>
          <a:p>
            <a:pPr lvl="3"/>
            <a:r>
              <a:rPr lang="en-US" sz="2400" dirty="0" smtClean="0"/>
              <a:t>How standard compliant artifacts, especially complex composites, can be ”ingested” and transformed from logical representations into executable runtime code.</a:t>
            </a:r>
          </a:p>
          <a:p>
            <a:pPr lvl="2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marL="0" lvl="1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371618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33410" y="2634224"/>
            <a:ext cx="26082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Questions?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955625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2000" dirty="0" smtClean="0"/>
              <a:t>VA Knowledge Based System contract</a:t>
            </a:r>
          </a:p>
          <a:p>
            <a:pPr lvl="1"/>
            <a:r>
              <a:rPr lang="en-US" sz="2000" dirty="0" smtClean="0"/>
              <a:t>Centered on the  HL7 Knowledge Artifact Specification (KAS)</a:t>
            </a:r>
            <a:endParaRPr lang="en-US" sz="2000" dirty="0" smtClean="0"/>
          </a:p>
          <a:p>
            <a:pPr lvl="1"/>
            <a:r>
              <a:rPr lang="en-US" sz="2000" dirty="0" smtClean="0"/>
              <a:t>Produce near 100 singleton KNARTs (document templates, order sets and ECA rules) in multiple specialty domains</a:t>
            </a:r>
            <a:endParaRPr lang="en-US" sz="2000" dirty="0" smtClean="0"/>
          </a:p>
          <a:p>
            <a:pPr lvl="1"/>
            <a:r>
              <a:rPr lang="en-US" sz="2000" dirty="0" smtClean="0"/>
              <a:t>Produce several ”Composite KNARTs” which are bundles of individual KNARTs designed to support requested consult workflows</a:t>
            </a:r>
          </a:p>
          <a:p>
            <a:pPr lvl="1"/>
            <a:r>
              <a:rPr lang="en-US" sz="2000" dirty="0" smtClean="0"/>
              <a:t>Conduct research/gap analyses in several areas:</a:t>
            </a:r>
          </a:p>
          <a:p>
            <a:pPr lvl="2"/>
            <a:r>
              <a:rPr lang="en-US" sz="2000" dirty="0" smtClean="0"/>
              <a:t>Terminology and information models need to represent the requested domain knowledge accurately</a:t>
            </a:r>
          </a:p>
          <a:p>
            <a:pPr lvl="2"/>
            <a:r>
              <a:rPr lang="en-US" sz="2000" dirty="0" smtClean="0"/>
              <a:t>Lifecycle /governance requirements and methodology</a:t>
            </a:r>
          </a:p>
          <a:p>
            <a:pPr lvl="2"/>
            <a:r>
              <a:rPr lang="en-US" sz="2000" dirty="0" smtClean="0"/>
              <a:t>Roadmap Recommendations for future versions of the standard to support additional artifact types, </a:t>
            </a:r>
            <a:r>
              <a:rPr lang="en-US" sz="2000" dirty="0"/>
              <a:t>”composite KNARTs”, </a:t>
            </a:r>
            <a:r>
              <a:rPr lang="en-US" sz="2000" dirty="0" smtClean="0"/>
              <a:t>model validation/conflict resolution/prioritization </a:t>
            </a:r>
          </a:p>
          <a:p>
            <a:pPr marL="237744" lvl="2" indent="0">
              <a:buNone/>
            </a:pPr>
            <a:endParaRPr lang="en-US" sz="2000" dirty="0" smtClean="0"/>
          </a:p>
          <a:p>
            <a:pPr lvl="2"/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49683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Tahoma"/>
              <a:buNone/>
            </a:pPr>
            <a:r>
              <a:rPr lang="en-US" sz="3600" b="1" i="0" u="none" strike="noStrike" cap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KNART </a:t>
            </a:r>
            <a:r>
              <a:rPr lang="en-US" sz="3600" b="1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Program Teams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sldNum" idx="4294967295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8" name="Shape 168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92425" y="1844048"/>
            <a:ext cx="8559000" cy="4512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2527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KNART Lifecycle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5717169"/>
              </p:ext>
            </p:extLst>
          </p:nvPr>
        </p:nvGraphicFramePr>
        <p:xfrm>
          <a:off x="1222858" y="1223032"/>
          <a:ext cx="6631654" cy="46412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4353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HL7 PSS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2000" dirty="0" smtClean="0"/>
              <a:t> HL7 CDS Working </a:t>
            </a:r>
            <a:r>
              <a:rPr lang="en-US" sz="2000" dirty="0"/>
              <a:t>Group PSS: Composite KNART Investigation</a:t>
            </a:r>
            <a:endParaRPr lang="en-US" sz="2000" dirty="0" smtClean="0"/>
          </a:p>
          <a:p>
            <a:pPr lvl="2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://www.uberconference.com/</a:t>
            </a:r>
            <a:r>
              <a:rPr lang="en-US" dirty="0" smtClean="0">
                <a:hlinkClick r:id="rId2"/>
              </a:rPr>
              <a:t>jgoodnough</a:t>
            </a:r>
            <a:r>
              <a:rPr lang="en-US" dirty="0"/>
              <a:t> </a:t>
            </a:r>
            <a:endParaRPr lang="en-US" dirty="0" smtClean="0"/>
          </a:p>
          <a:p>
            <a:pPr lvl="2"/>
            <a:r>
              <a:rPr lang="en-US" dirty="0" smtClean="0"/>
              <a:t>Use </a:t>
            </a:r>
            <a:r>
              <a:rPr lang="en-US" dirty="0"/>
              <a:t>VOIP Audio rather than HL7 conference line	</a:t>
            </a:r>
            <a:r>
              <a:rPr lang="en-US" dirty="0" smtClean="0"/>
              <a:t>of dial 541</a:t>
            </a:r>
            <a:r>
              <a:rPr lang="en-US" dirty="0"/>
              <a:t>-275-</a:t>
            </a:r>
            <a:r>
              <a:rPr lang="en-US" dirty="0" smtClean="0"/>
              <a:t>1101</a:t>
            </a:r>
          </a:p>
          <a:p>
            <a:pPr lvl="1"/>
            <a:r>
              <a:rPr lang="en-US" sz="2000" dirty="0"/>
              <a:t>Definition of common elements that apply to the entire </a:t>
            </a:r>
            <a:r>
              <a:rPr lang="en-US" sz="2000" dirty="0" smtClean="0"/>
              <a:t>composite.</a:t>
            </a:r>
            <a:endParaRPr lang="en-US" sz="2000" dirty="0"/>
          </a:p>
          <a:p>
            <a:pPr lvl="1"/>
            <a:r>
              <a:rPr lang="en-US" sz="2000" dirty="0" smtClean="0"/>
              <a:t>Potential </a:t>
            </a:r>
            <a:r>
              <a:rPr lang="en-US" sz="2000" dirty="0"/>
              <a:t>extension of KNARTs for relationship with other KNARTs, and the related </a:t>
            </a:r>
            <a:r>
              <a:rPr lang="en-US" sz="2000" dirty="0" smtClean="0"/>
              <a:t>metadata.</a:t>
            </a:r>
          </a:p>
          <a:p>
            <a:pPr lvl="1"/>
            <a:r>
              <a:rPr lang="en-US" sz="2000" dirty="0"/>
              <a:t>How to harmonize / de-duplicate/ </a:t>
            </a:r>
            <a:r>
              <a:rPr lang="en-US" sz="2000" dirty="0" smtClean="0"/>
              <a:t>prioritize.</a:t>
            </a:r>
            <a:endParaRPr lang="en-US" sz="2000" dirty="0"/>
          </a:p>
          <a:p>
            <a:pPr lvl="1"/>
            <a:r>
              <a:rPr lang="en-US" sz="2000" dirty="0"/>
              <a:t>Review technology bindings (CQL, </a:t>
            </a:r>
            <a:r>
              <a:rPr lang="en-US" sz="2000" dirty="0" smtClean="0"/>
              <a:t>etc.).</a:t>
            </a:r>
          </a:p>
          <a:p>
            <a:pPr lvl="1"/>
            <a:r>
              <a:rPr lang="en-US" sz="2000" dirty="0" smtClean="0"/>
              <a:t>Assess extension </a:t>
            </a:r>
            <a:r>
              <a:rPr lang="en-US" sz="2000" dirty="0"/>
              <a:t>of artifact types and </a:t>
            </a:r>
            <a:r>
              <a:rPr lang="en-US" sz="2000" dirty="0" smtClean="0"/>
              <a:t>classification </a:t>
            </a:r>
            <a:r>
              <a:rPr lang="en-US" sz="2000" dirty="0"/>
              <a:t>by </a:t>
            </a:r>
            <a:r>
              <a:rPr lang="en-US" sz="2000" dirty="0" smtClean="0"/>
              <a:t>purpose.</a:t>
            </a:r>
            <a:endParaRPr lang="en-US" sz="2000" dirty="0"/>
          </a:p>
          <a:p>
            <a:pPr lvl="1"/>
            <a:r>
              <a:rPr lang="en-US" sz="2000" dirty="0" smtClean="0"/>
              <a:t>Explore </a:t>
            </a:r>
            <a:r>
              <a:rPr lang="en-US" sz="2000" dirty="0"/>
              <a:t>specification of post-coordinated concepts across </a:t>
            </a:r>
            <a:r>
              <a:rPr lang="en-US" sz="2000" dirty="0" smtClean="0"/>
              <a:t>terminologies.</a:t>
            </a:r>
            <a:endParaRPr lang="en-US" sz="2000" dirty="0"/>
          </a:p>
          <a:p>
            <a:pPr lvl="1"/>
            <a:r>
              <a:rPr lang="en-US" sz="2000" dirty="0" smtClean="0"/>
              <a:t>Gap analysis of the current </a:t>
            </a:r>
            <a:r>
              <a:rPr lang="en-US" sz="2000" dirty="0"/>
              <a:t>XML-based KNARTs </a:t>
            </a:r>
            <a:r>
              <a:rPr lang="en-US" sz="2000" dirty="0" smtClean="0"/>
              <a:t>and newer </a:t>
            </a:r>
            <a:r>
              <a:rPr lang="en-US" sz="2000" dirty="0"/>
              <a:t>FHIR-based Clinical Reasoning </a:t>
            </a:r>
            <a:r>
              <a:rPr lang="en-US" sz="2000" dirty="0" smtClean="0"/>
              <a:t>Resources.</a:t>
            </a:r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31462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33410" y="2634224"/>
            <a:ext cx="26082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Questions?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525787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691539" y="5783283"/>
            <a:ext cx="8042276" cy="3163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50000"/>
              </a:lnSpc>
              <a:buNone/>
            </a:pPr>
            <a:endParaRPr lang="en-US" sz="1600" dirty="0">
              <a:solidFill>
                <a:srgbClr val="595959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1995461"/>
            <a:ext cx="9144000" cy="12816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50000"/>
              </a:lnSpc>
              <a:buNone/>
            </a:pPr>
            <a:r>
              <a:rPr lang="en-US" sz="6600" dirty="0" smtClean="0"/>
              <a:t>Touro NICU Pilot</a:t>
            </a:r>
            <a:endParaRPr lang="en-US" sz="6600" dirty="0"/>
          </a:p>
        </p:txBody>
      </p:sp>
      <p:pic>
        <p:nvPicPr>
          <p:cNvPr id="2" name="Picture 1" descr="Updated hspc logo l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501" y="5224622"/>
            <a:ext cx="3016174" cy="111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20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909" y="365760"/>
            <a:ext cx="8313529" cy="548640"/>
          </a:xfrm>
        </p:spPr>
        <p:txBody>
          <a:bodyPr/>
          <a:lstStyle/>
          <a:p>
            <a:pPr algn="ctr"/>
            <a:r>
              <a:rPr lang="en-US" sz="2700" dirty="0" smtClean="0"/>
              <a:t>Framework Must Address Core Challenges</a:t>
            </a:r>
            <a:endParaRPr lang="en-US" sz="2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5628956"/>
              </p:ext>
            </p:extLst>
          </p:nvPr>
        </p:nvGraphicFramePr>
        <p:xfrm>
          <a:off x="822325" y="1100138"/>
          <a:ext cx="7521575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8166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42" y="365760"/>
            <a:ext cx="8955858" cy="548640"/>
          </a:xfrm>
        </p:spPr>
        <p:txBody>
          <a:bodyPr/>
          <a:lstStyle/>
          <a:p>
            <a:pPr algn="ctr"/>
            <a:r>
              <a:rPr lang="en-US" sz="2700" dirty="0" smtClean="0"/>
              <a:t>Framework must facilitate orchestration</a:t>
            </a:r>
            <a:endParaRPr lang="en-US" sz="2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2079989"/>
              </p:ext>
            </p:extLst>
          </p:nvPr>
        </p:nvGraphicFramePr>
        <p:xfrm>
          <a:off x="822325" y="1100138"/>
          <a:ext cx="7521575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4824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Angles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F96A1B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</a:themeOverride>
</file>

<file path=ppt/theme/themeOverride2.xml><?xml version="1.0" encoding="utf-8"?>
<a:themeOverride xmlns:a="http://schemas.openxmlformats.org/drawingml/2006/main">
  <a:clrScheme name="Angles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F96A1B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4967</TotalTime>
  <Words>383</Words>
  <Application>Microsoft Macintosh PowerPoint</Application>
  <PresentationFormat>On-screen Show (4:3)</PresentationFormat>
  <Paragraphs>103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Angles</vt:lpstr>
      <vt:lpstr>PowerPoint Presentation</vt:lpstr>
      <vt:lpstr>Program Overview</vt:lpstr>
      <vt:lpstr>KNART Program Teams</vt:lpstr>
      <vt:lpstr>KNART Lifecycle</vt:lpstr>
      <vt:lpstr>HL7 PSS</vt:lpstr>
      <vt:lpstr>PowerPoint Presentation</vt:lpstr>
      <vt:lpstr>PowerPoint Presentation</vt:lpstr>
      <vt:lpstr>Framework Must Address Core Challenges</vt:lpstr>
      <vt:lpstr>Framework must facilitate orchestration</vt:lpstr>
      <vt:lpstr>Neonatal Intensive care Project</vt:lpstr>
      <vt:lpstr>NICU Protocols in development</vt:lpstr>
      <vt:lpstr>Status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Neocare Business Plan</dc:title>
  <dc:creator>Emory Fry</dc:creator>
  <cp:lastModifiedBy>Emory Fry</cp:lastModifiedBy>
  <cp:revision>106</cp:revision>
  <cp:lastPrinted>2016-11-10T17:10:37Z</cp:lastPrinted>
  <dcterms:created xsi:type="dcterms:W3CDTF">2015-11-02T17:29:20Z</dcterms:created>
  <dcterms:modified xsi:type="dcterms:W3CDTF">2017-08-03T13:46:37Z</dcterms:modified>
</cp:coreProperties>
</file>